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2"/>
  </p:notesMasterIdLst>
  <p:handoutMasterIdLst>
    <p:handoutMasterId r:id="rId13"/>
  </p:handoutMasterIdLst>
  <p:sldIdLst>
    <p:sldId id="885" r:id="rId5"/>
    <p:sldId id="968" r:id="rId6"/>
    <p:sldId id="969" r:id="rId7"/>
    <p:sldId id="973" r:id="rId8"/>
    <p:sldId id="974" r:id="rId9"/>
    <p:sldId id="924" r:id="rId10"/>
    <p:sldId id="975" r:id="rId11"/>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C3ECFF"/>
    <a:srgbClr val="008FD3"/>
    <a:srgbClr val="FF0000"/>
    <a:srgbClr val="E33838"/>
    <a:srgbClr val="4FB81C"/>
    <a:srgbClr val="E35500"/>
    <a:srgbClr val="CCCCCC"/>
    <a:srgbClr val="66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116" d="100"/>
          <a:sy n="116" d="100"/>
        </p:scale>
        <p:origin x="667"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34124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Tree>
    <p:extLst>
      <p:ext uri="{BB962C8B-B14F-4D97-AF65-F5344CB8AC3E}">
        <p14:creationId xmlns:p14="http://schemas.microsoft.com/office/powerpoint/2010/main" val="19372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5828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139510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3456081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0.svg"/><Relationship Id="rId3" Type="http://schemas.openxmlformats.org/officeDocument/2006/relationships/image" Target="../media/image7.png"/><Relationship Id="rId7" Type="http://schemas.openxmlformats.org/officeDocument/2006/relationships/image" Target="../media/image14.sv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9.svg"/><Relationship Id="rId10"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15.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20.svg"/><Relationship Id="rId5" Type="http://schemas.openxmlformats.org/officeDocument/2006/relationships/image" Target="../media/image19.svg"/><Relationship Id="rId10"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9E934C-BC77-4C97-955D-106D32B78635}"/>
              </a:ext>
            </a:extLst>
          </p:cNvPr>
          <p:cNvGrpSpPr/>
          <p:nvPr/>
        </p:nvGrpSpPr>
        <p:grpSpPr>
          <a:xfrm>
            <a:off x="2094675" y="661619"/>
            <a:ext cx="7768091" cy="5247392"/>
            <a:chOff x="2094675" y="661619"/>
            <a:chExt cx="7768091" cy="5247392"/>
          </a:xfrm>
        </p:grpSpPr>
        <p:grpSp>
          <p:nvGrpSpPr>
            <p:cNvPr id="28" name="Group 27">
              <a:extLst>
                <a:ext uri="{FF2B5EF4-FFF2-40B4-BE49-F238E27FC236}">
                  <a16:creationId xmlns:a16="http://schemas.microsoft.com/office/drawing/2014/main" id="{7683339E-16D3-4798-8EA2-5691CE52A11C}"/>
                </a:ext>
              </a:extLst>
            </p:cNvPr>
            <p:cNvGrpSpPr/>
            <p:nvPr/>
          </p:nvGrpSpPr>
          <p:grpSpPr>
            <a:xfrm>
              <a:off x="2094675" y="661619"/>
              <a:ext cx="7768091" cy="5247392"/>
              <a:chOff x="2094675" y="661619"/>
              <a:chExt cx="7768091" cy="5247392"/>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4675" y="677507"/>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862" y="4041587"/>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261" y="677507"/>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931" y="3982237"/>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254" y="870003"/>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638" y="1409025"/>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6338808" y="4010040"/>
                <a:ext cx="639619" cy="760946"/>
                <a:chOff x="8336634" y="4490033"/>
                <a:chExt cx="639619"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39619" cy="760946"/>
                  <a:chOff x="8336634" y="4490033"/>
                  <a:chExt cx="639619"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a:cxnSpLocks/>
                    <a:stCxn id="55" idx="3"/>
                  </p:cNvCxnSpPr>
                  <p:nvPr/>
                </p:nvCxnSpPr>
                <p:spPr>
                  <a:xfrm>
                    <a:off x="8885461" y="5018697"/>
                    <a:ext cx="90792"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671" y="1397800"/>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470" y="3993162"/>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864" y="1481195"/>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422" y="29426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2171" y="1385319"/>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4060" y="4041587"/>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605" y="540450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747" y="3960114"/>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4060" y="1485202"/>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5097" y="163547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1156" y="294725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412" y="1396081"/>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766" y="1708001"/>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769" y="1927847"/>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691" y="2510007"/>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518" y="269408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50038" y="168899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30095" y="187928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833" y="2442471"/>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2169" y="26645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511" y="4163986"/>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9173"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931" y="4985958"/>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500180" y="2615853"/>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268" y="51258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868" y="3469830"/>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409" y="416762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370"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279" y="4993852"/>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2050" y="2649753"/>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559" y="3469830"/>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7200" y="51322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671" y="4789591"/>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824" y="2246309"/>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4214" y="2250919"/>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C3EC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0211" y="668344"/>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668" y="1367074"/>
                <a:ext cx="767" cy="3409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283" y="1388026"/>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325" y="4150338"/>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599" y="1653960"/>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781" y="1671587"/>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3150" y="4146290"/>
                <a:ext cx="150305" cy="146304"/>
              </a:xfrm>
              <a:prstGeom prst="rect">
                <a:avLst/>
              </a:prstGeom>
            </p:spPr>
          </p:pic>
          <p:grpSp>
            <p:nvGrpSpPr>
              <p:cNvPr id="10" name="Group 9">
                <a:extLst>
                  <a:ext uri="{FF2B5EF4-FFF2-40B4-BE49-F238E27FC236}">
                    <a16:creationId xmlns:a16="http://schemas.microsoft.com/office/drawing/2014/main" id="{DA0F1E3B-2A4F-4D7F-8D10-42D4AD4D51EE}"/>
                  </a:ext>
                </a:extLst>
              </p:cNvPr>
              <p:cNvGrpSpPr/>
              <p:nvPr/>
            </p:nvGrpSpPr>
            <p:grpSpPr>
              <a:xfrm>
                <a:off x="7654654" y="661619"/>
                <a:ext cx="806291" cy="705455"/>
                <a:chOff x="7663959" y="662508"/>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559" y="903399"/>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945" y="846730"/>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959" y="662508"/>
                  <a:ext cx="403319" cy="403319"/>
                </a:xfrm>
                <a:prstGeom prst="rect">
                  <a:avLst/>
                </a:prstGeom>
              </p:spPr>
            </p:pic>
          </p:grpSp>
        </p:grpSp>
        <p:grpSp>
          <p:nvGrpSpPr>
            <p:cNvPr id="2" name="Group 1">
              <a:extLst>
                <a:ext uri="{FF2B5EF4-FFF2-40B4-BE49-F238E27FC236}">
                  <a16:creationId xmlns:a16="http://schemas.microsoft.com/office/drawing/2014/main" id="{DEA569BE-4D63-4125-B5AC-6AD793C2CE20}"/>
                </a:ext>
              </a:extLst>
            </p:cNvPr>
            <p:cNvGrpSpPr/>
            <p:nvPr/>
          </p:nvGrpSpPr>
          <p:grpSpPr>
            <a:xfrm>
              <a:off x="6338703" y="4790688"/>
              <a:ext cx="643122" cy="358399"/>
              <a:chOff x="2819071" y="4941991"/>
              <a:chExt cx="643122" cy="358399"/>
            </a:xfrm>
          </p:grpSpPr>
          <p:cxnSp>
            <p:nvCxnSpPr>
              <p:cNvPr id="91" name="Straight Connector 90">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94" name="Picture 93">
                <a:extLst>
                  <a:ext uri="{FF2B5EF4-FFF2-40B4-BE49-F238E27FC236}">
                    <a16:creationId xmlns:a16="http://schemas.microsoft.com/office/drawing/2014/main" id="{30E236B8-F8AD-43B0-AC19-4852E09A4BA6}"/>
                  </a:ext>
                </a:extLst>
              </p:cNvPr>
              <p:cNvPicPr>
                <a:picLocks noChangeAspect="1"/>
              </p:cNvPicPr>
              <p:nvPr/>
            </p:nvPicPr>
            <p:blipFill>
              <a:blip r:embed="rId3"/>
              <a:stretch>
                <a:fillRect/>
              </a:stretch>
            </p:blipFill>
            <p:spPr>
              <a:xfrm>
                <a:off x="3290175" y="4941991"/>
                <a:ext cx="150305" cy="146304"/>
              </a:xfrm>
              <a:prstGeom prst="rect">
                <a:avLst/>
              </a:prstGeom>
            </p:spPr>
          </p:pic>
        </p:grpSp>
      </p:grpSp>
    </p:spTree>
    <p:extLst>
      <p:ext uri="{BB962C8B-B14F-4D97-AF65-F5344CB8AC3E}">
        <p14:creationId xmlns:p14="http://schemas.microsoft.com/office/powerpoint/2010/main" val="43071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3665CC2-B159-4627-9FC9-DD0DE167800E}"/>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chemeClr val="bg1">
                <a:lumMod val="5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7" name="Group 6">
              <a:extLst>
                <a:ext uri="{FF2B5EF4-FFF2-40B4-BE49-F238E27FC236}">
                  <a16:creationId xmlns:a16="http://schemas.microsoft.com/office/drawing/2014/main" id="{6D1EBE56-FE83-4B81-8883-75EFAB62470E}"/>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Group 12">
              <a:extLst>
                <a:ext uri="{FF2B5EF4-FFF2-40B4-BE49-F238E27FC236}">
                  <a16:creationId xmlns:a16="http://schemas.microsoft.com/office/drawing/2014/main" id="{665E2647-F01B-45B2-8023-0C6DA691C58B}"/>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105" name="Straight Connector 104">
                <a:extLst>
                  <a:ext uri="{FF2B5EF4-FFF2-40B4-BE49-F238E27FC236}">
                    <a16:creationId xmlns:a16="http://schemas.microsoft.com/office/drawing/2014/main" id="{126415FB-2616-4F57-B9FE-DD59482FF92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34A828AD-F7FA-47E9-8686-148C4A225F3A}"/>
              </a:ext>
            </a:extLst>
          </p:cNvPr>
          <p:cNvGrpSpPr/>
          <p:nvPr/>
        </p:nvGrpSpPr>
        <p:grpSpPr>
          <a:xfrm>
            <a:off x="6338703" y="4790688"/>
            <a:ext cx="643122" cy="358399"/>
            <a:chOff x="2819071" y="4941991"/>
            <a:chExt cx="643122" cy="358399"/>
          </a:xfrm>
        </p:grpSpPr>
        <p:cxnSp>
          <p:nvCxnSpPr>
            <p:cNvPr id="99" name="Straight Connector 98">
              <a:extLst>
                <a:ext uri="{FF2B5EF4-FFF2-40B4-BE49-F238E27FC236}">
                  <a16:creationId xmlns:a16="http://schemas.microsoft.com/office/drawing/2014/main" id="{E6BED571-6835-43AC-8AED-2CFE5C14ADC2}"/>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Rounded Rectangle 14">
              <a:extLst>
                <a:ext uri="{FF2B5EF4-FFF2-40B4-BE49-F238E27FC236}">
                  <a16:creationId xmlns:a16="http://schemas.microsoft.com/office/drawing/2014/main" id="{85570FB3-54A8-4072-A648-B064B16EA74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07" name="Picture 106">
              <a:extLst>
                <a:ext uri="{FF2B5EF4-FFF2-40B4-BE49-F238E27FC236}">
                  <a16:creationId xmlns:a16="http://schemas.microsoft.com/office/drawing/2014/main" id="{0F3C4A46-E4A3-45BD-A92A-06185780D10D}"/>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6062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55537F-7B4F-4699-8699-F6FEE5EBFB53}"/>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 name="Group 1">
              <a:extLst>
                <a:ext uri="{FF2B5EF4-FFF2-40B4-BE49-F238E27FC236}">
                  <a16:creationId xmlns:a16="http://schemas.microsoft.com/office/drawing/2014/main" id="{EE311041-2D7F-416C-ABE5-B4330E4BEE45}"/>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9" name="Group 8">
              <a:extLst>
                <a:ext uri="{FF2B5EF4-FFF2-40B4-BE49-F238E27FC236}">
                  <a16:creationId xmlns:a16="http://schemas.microsoft.com/office/drawing/2014/main" id="{5971E947-567A-464F-ABC8-794DCCE0D656}"/>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99" name="Straight Connector 98">
                <a:extLst>
                  <a:ext uri="{FF2B5EF4-FFF2-40B4-BE49-F238E27FC236}">
                    <a16:creationId xmlns:a16="http://schemas.microsoft.com/office/drawing/2014/main" id="{CA0553A1-01DD-4225-8BF8-F17DB3DF0F48}"/>
                  </a:ext>
                </a:extLst>
              </p:cNvPr>
              <p:cNvCxnSpPr>
                <a:cxnSpLocks/>
                <a:stCxn id="55"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0" name="Group 99">
            <a:extLst>
              <a:ext uri="{FF2B5EF4-FFF2-40B4-BE49-F238E27FC236}">
                <a16:creationId xmlns:a16="http://schemas.microsoft.com/office/drawing/2014/main" id="{E5CEEAE3-2548-406C-A464-383E8FE31789}"/>
              </a:ext>
            </a:extLst>
          </p:cNvPr>
          <p:cNvGrpSpPr/>
          <p:nvPr/>
        </p:nvGrpSpPr>
        <p:grpSpPr>
          <a:xfrm>
            <a:off x="6338703" y="4790688"/>
            <a:ext cx="643122" cy="358399"/>
            <a:chOff x="2819071" y="4941991"/>
            <a:chExt cx="643122" cy="358399"/>
          </a:xfrm>
        </p:grpSpPr>
        <p:cxnSp>
          <p:nvCxnSpPr>
            <p:cNvPr id="105" name="Straight Connector 104">
              <a:extLst>
                <a:ext uri="{FF2B5EF4-FFF2-40B4-BE49-F238E27FC236}">
                  <a16:creationId xmlns:a16="http://schemas.microsoft.com/office/drawing/2014/main" id="{26F1F704-6840-4185-A817-F591A5961A44}"/>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ounded Rectangle 14">
              <a:extLst>
                <a:ext uri="{FF2B5EF4-FFF2-40B4-BE49-F238E27FC236}">
                  <a16:creationId xmlns:a16="http://schemas.microsoft.com/office/drawing/2014/main" id="{6DD85ED6-F3CA-4F23-9C53-1F0B115E51A6}"/>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3" name="Picture 112">
              <a:extLst>
                <a:ext uri="{FF2B5EF4-FFF2-40B4-BE49-F238E27FC236}">
                  <a16:creationId xmlns:a16="http://schemas.microsoft.com/office/drawing/2014/main" id="{1D6374D4-9F4F-4167-B5B5-E1658208744A}"/>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3825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690350-21E1-47D1-950D-57B36FD88B8A}"/>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99" name="Oval 98">
            <a:extLst>
              <a:ext uri="{FF2B5EF4-FFF2-40B4-BE49-F238E27FC236}">
                <a16:creationId xmlns:a16="http://schemas.microsoft.com/office/drawing/2014/main" id="{12E9F1E7-3920-40AB-9554-9704196F5811}"/>
              </a:ext>
            </a:extLst>
          </p:cNvPr>
          <p:cNvSpPr/>
          <p:nvPr/>
        </p:nvSpPr>
        <p:spPr bwMode="gray">
          <a:xfrm>
            <a:off x="8649907" y="486722"/>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0" name="Picture 99">
            <a:extLst>
              <a:ext uri="{FF2B5EF4-FFF2-40B4-BE49-F238E27FC236}">
                <a16:creationId xmlns:a16="http://schemas.microsoft.com/office/drawing/2014/main" id="{C7DD2D42-8A32-47D0-9B36-3842B52C0595}"/>
              </a:ext>
            </a:extLst>
          </p:cNvPr>
          <p:cNvPicPr>
            <a:picLocks noChangeAspect="1"/>
          </p:cNvPicPr>
          <p:nvPr/>
        </p:nvPicPr>
        <p:blipFill rotWithShape="1">
          <a:blip r:embed="rId14"/>
          <a:srcRect l="22882" t="-6962" r="23394" b="-3363"/>
          <a:stretch/>
        </p:blipFill>
        <p:spPr>
          <a:xfrm>
            <a:off x="8759062" y="583196"/>
            <a:ext cx="512851" cy="498617"/>
          </a:xfrm>
          <a:prstGeom prst="rect">
            <a:avLst/>
          </a:prstGeom>
          <a:ln>
            <a:noFill/>
          </a:ln>
        </p:spPr>
      </p:pic>
      <p:grpSp>
        <p:nvGrpSpPr>
          <p:cNvPr id="105" name="Group 104">
            <a:extLst>
              <a:ext uri="{FF2B5EF4-FFF2-40B4-BE49-F238E27FC236}">
                <a16:creationId xmlns:a16="http://schemas.microsoft.com/office/drawing/2014/main" id="{52C7B1FD-7A25-457A-8A56-CFD7EF65F9CF}"/>
              </a:ext>
            </a:extLst>
          </p:cNvPr>
          <p:cNvGrpSpPr/>
          <p:nvPr/>
        </p:nvGrpSpPr>
        <p:grpSpPr>
          <a:xfrm>
            <a:off x="6338703" y="4790688"/>
            <a:ext cx="643122" cy="358399"/>
            <a:chOff x="2819071" y="4941991"/>
            <a:chExt cx="643122" cy="358399"/>
          </a:xfrm>
        </p:grpSpPr>
        <p:cxnSp>
          <p:nvCxnSpPr>
            <p:cNvPr id="115" name="Straight Connector 114">
              <a:extLst>
                <a:ext uri="{FF2B5EF4-FFF2-40B4-BE49-F238E27FC236}">
                  <a16:creationId xmlns:a16="http://schemas.microsoft.com/office/drawing/2014/main" id="{21245284-9470-4EE0-AAAF-DBF64DCF7AC3}"/>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Rounded Rectangle 14">
              <a:extLst>
                <a:ext uri="{FF2B5EF4-FFF2-40B4-BE49-F238E27FC236}">
                  <a16:creationId xmlns:a16="http://schemas.microsoft.com/office/drawing/2014/main" id="{00FA215B-BE33-4CF7-B085-69405C583A9D}"/>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2" name="Picture 121">
              <a:extLst>
                <a:ext uri="{FF2B5EF4-FFF2-40B4-BE49-F238E27FC236}">
                  <a16:creationId xmlns:a16="http://schemas.microsoft.com/office/drawing/2014/main" id="{38650772-A3C0-4A6A-A9AC-1C88633A8A43}"/>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75390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54F981-2485-49E0-8CCD-57DEBC24D2C4}"/>
              </a:ext>
            </a:extLst>
          </p:cNvPr>
          <p:cNvGrpSpPr/>
          <p:nvPr/>
        </p:nvGrpSpPr>
        <p:grpSpPr>
          <a:xfrm>
            <a:off x="2095134" y="484829"/>
            <a:ext cx="7768091" cy="5424184"/>
            <a:chOff x="2095134" y="484829"/>
            <a:chExt cx="7768091" cy="5424184"/>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3561130A-65A1-4663-8325-3B9FE821DA2D}"/>
                </a:ext>
              </a:extLst>
            </p:cNvPr>
            <p:cNvSpPr txBox="1"/>
            <p:nvPr/>
          </p:nvSpPr>
          <p:spPr>
            <a:xfrm>
              <a:off x="8673044" y="303829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 name="Group 1">
              <a:extLst>
                <a:ext uri="{FF2B5EF4-FFF2-40B4-BE49-F238E27FC236}">
                  <a16:creationId xmlns:a16="http://schemas.microsoft.com/office/drawing/2014/main" id="{6F86AAC8-67E1-45DE-B918-B092545D5335}"/>
                </a:ext>
              </a:extLst>
            </p:cNvPr>
            <p:cNvGrpSpPr/>
            <p:nvPr/>
          </p:nvGrpSpPr>
          <p:grpSpPr>
            <a:xfrm>
              <a:off x="8649907" y="486722"/>
              <a:ext cx="711209" cy="691567"/>
              <a:chOff x="10820862" y="1174403"/>
              <a:chExt cx="711209" cy="691567"/>
            </a:xfrm>
          </p:grpSpPr>
          <p:sp>
            <p:nvSpPr>
              <p:cNvPr id="100" name="Oval 99">
                <a:extLst>
                  <a:ext uri="{FF2B5EF4-FFF2-40B4-BE49-F238E27FC236}">
                    <a16:creationId xmlns:a16="http://schemas.microsoft.com/office/drawing/2014/main" id="{B77DED3F-762E-42BF-8A4B-04A73EBCB32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5" name="Picture 104">
                <a:extLst>
                  <a:ext uri="{FF2B5EF4-FFF2-40B4-BE49-F238E27FC236}">
                    <a16:creationId xmlns:a16="http://schemas.microsoft.com/office/drawing/2014/main" id="{FCA57D90-3EF5-434C-BB3B-009271F1EBFE}"/>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115" name="Oval 114">
              <a:extLst>
                <a:ext uri="{FF2B5EF4-FFF2-40B4-BE49-F238E27FC236}">
                  <a16:creationId xmlns:a16="http://schemas.microsoft.com/office/drawing/2014/main" id="{30E3F127-9637-4581-8400-BC313A560C42}"/>
                </a:ext>
              </a:extLst>
            </p:cNvPr>
            <p:cNvSpPr/>
            <p:nvPr/>
          </p:nvSpPr>
          <p:spPr bwMode="gray">
            <a:xfrm>
              <a:off x="2469803" y="140257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17" name="Oval 116">
              <a:extLst>
                <a:ext uri="{FF2B5EF4-FFF2-40B4-BE49-F238E27FC236}">
                  <a16:creationId xmlns:a16="http://schemas.microsoft.com/office/drawing/2014/main" id="{6ED58D36-F643-4250-84BD-AF963FB8211E}"/>
                </a:ext>
              </a:extLst>
            </p:cNvPr>
            <p:cNvSpPr/>
            <p:nvPr/>
          </p:nvSpPr>
          <p:spPr bwMode="gray">
            <a:xfrm>
              <a:off x="2465342" y="397566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22" name="Oval 121">
              <a:extLst>
                <a:ext uri="{FF2B5EF4-FFF2-40B4-BE49-F238E27FC236}">
                  <a16:creationId xmlns:a16="http://schemas.microsoft.com/office/drawing/2014/main" id="{3AF0FEE8-F614-4CFC-BFA6-B3EC1D79C802}"/>
                </a:ext>
              </a:extLst>
            </p:cNvPr>
            <p:cNvSpPr/>
            <p:nvPr/>
          </p:nvSpPr>
          <p:spPr bwMode="gray">
            <a:xfrm>
              <a:off x="3830439" y="484829"/>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grpSp>
        <p:nvGrpSpPr>
          <p:cNvPr id="125" name="Group 124">
            <a:extLst>
              <a:ext uri="{FF2B5EF4-FFF2-40B4-BE49-F238E27FC236}">
                <a16:creationId xmlns:a16="http://schemas.microsoft.com/office/drawing/2014/main" id="{F5B6FE24-050A-494F-A9AC-FB75315132FE}"/>
              </a:ext>
            </a:extLst>
          </p:cNvPr>
          <p:cNvGrpSpPr/>
          <p:nvPr/>
        </p:nvGrpSpPr>
        <p:grpSpPr>
          <a:xfrm>
            <a:off x="6338703" y="4790688"/>
            <a:ext cx="643122" cy="358399"/>
            <a:chOff x="2819071" y="4941991"/>
            <a:chExt cx="643122" cy="358399"/>
          </a:xfrm>
        </p:grpSpPr>
        <p:cxnSp>
          <p:nvCxnSpPr>
            <p:cNvPr id="127" name="Straight Connector 126">
              <a:extLst>
                <a:ext uri="{FF2B5EF4-FFF2-40B4-BE49-F238E27FC236}">
                  <a16:creationId xmlns:a16="http://schemas.microsoft.com/office/drawing/2014/main" id="{BDEC051A-5806-4CDC-A962-2DE190F14BE7}"/>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Rounded Rectangle 14">
              <a:extLst>
                <a:ext uri="{FF2B5EF4-FFF2-40B4-BE49-F238E27FC236}">
                  <a16:creationId xmlns:a16="http://schemas.microsoft.com/office/drawing/2014/main" id="{0902C8A6-9D69-41A1-8873-D720651F60D7}"/>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32" name="Picture 131">
              <a:extLst>
                <a:ext uri="{FF2B5EF4-FFF2-40B4-BE49-F238E27FC236}">
                  <a16:creationId xmlns:a16="http://schemas.microsoft.com/office/drawing/2014/main" id="{0A0BEF7B-E9D4-49E6-BDFB-3D3F8A8FB8AA}"/>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87356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4" name="Title 23"/>
          <p:cNvSpPr>
            <a:spLocks noGrp="1"/>
          </p:cNvSpPr>
          <p:nvPr>
            <p:ph type="title"/>
          </p:nvPr>
        </p:nvSpPr>
        <p:spPr>
          <a:xfrm>
            <a:off x="504001" y="504000"/>
            <a:ext cx="11186476" cy="369332"/>
          </a:xfrm>
        </p:spPr>
        <p:txBody>
          <a:bodyPr/>
          <a:lstStyle/>
          <a:p>
            <a:endParaRPr lang="en-US" dirty="0"/>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a:endCxn id="158"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154" name="Straight Connector 153">
            <a:extLst>
              <a:ext uri="{FF2B5EF4-FFF2-40B4-BE49-F238E27FC236}">
                <a16:creationId xmlns:a16="http://schemas.microsoft.com/office/drawing/2014/main" id="{263AE2D7-F19F-4A05-B295-248E90B16E61}"/>
              </a:ext>
            </a:extLst>
          </p:cNvPr>
          <p:cNvCxnSpPr>
            <a:cxnSpLocks/>
            <a:stCxn id="158" idx="2"/>
            <a:endCxn id="159"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4" name="Title 23"/>
          <p:cNvSpPr>
            <a:spLocks noGrp="1"/>
          </p:cNvSpPr>
          <p:nvPr>
            <p:ph type="title"/>
          </p:nvPr>
        </p:nvSpPr>
        <p:spPr>
          <a:xfrm>
            <a:off x="504001" y="504000"/>
            <a:ext cx="11186476" cy="369332"/>
          </a:xfrm>
        </p:spPr>
        <p:txBody>
          <a:bodyPr/>
          <a:lstStyle/>
          <a:p>
            <a:endParaRPr lang="en-US" dirty="0"/>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5" cy="4700234"/>
            <a:chOff x="708751" y="1653767"/>
            <a:chExt cx="6497385"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3" name="Group 2">
            <a:extLst>
              <a:ext uri="{FF2B5EF4-FFF2-40B4-BE49-F238E27FC236}">
                <a16:creationId xmlns:a16="http://schemas.microsoft.com/office/drawing/2014/main" id="{4263A2A8-635C-462F-81F3-319AA6A03A5D}"/>
              </a:ext>
            </a:extLst>
          </p:cNvPr>
          <p:cNvGrpSpPr/>
          <p:nvPr/>
        </p:nvGrpSpPr>
        <p:grpSpPr>
          <a:xfrm>
            <a:off x="4227536" y="1900553"/>
            <a:ext cx="1655540" cy="763078"/>
            <a:chOff x="3260513" y="1900553"/>
            <a:chExt cx="1655540" cy="763078"/>
          </a:xfrm>
        </p:grpSpPr>
        <p:sp>
          <p:nvSpPr>
            <p:cNvPr id="158" name="Rounded Rectangle 14">
              <a:extLst>
                <a:ext uri="{FF2B5EF4-FFF2-40B4-BE49-F238E27FC236}">
                  <a16:creationId xmlns:a16="http://schemas.microsoft.com/office/drawing/2014/main" id="{1027276C-08D6-494B-A607-90F238295130}"/>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5A90E845-4E47-4C36-9874-77A169078DC0}"/>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14" name="Group 13">
            <a:extLst>
              <a:ext uri="{FF2B5EF4-FFF2-40B4-BE49-F238E27FC236}">
                <a16:creationId xmlns:a16="http://schemas.microsoft.com/office/drawing/2014/main" id="{443FD54D-817F-4583-A076-DE5790F171EC}"/>
              </a:ext>
            </a:extLst>
          </p:cNvPr>
          <p:cNvGrpSpPr/>
          <p:nvPr/>
        </p:nvGrpSpPr>
        <p:grpSpPr>
          <a:xfrm>
            <a:off x="1786400" y="4082654"/>
            <a:ext cx="1229686" cy="805244"/>
            <a:chOff x="763097" y="4036604"/>
            <a:chExt cx="1213600" cy="805244"/>
          </a:xfrm>
        </p:grpSpPr>
        <p:sp>
          <p:nvSpPr>
            <p:cNvPr id="146" name="Rounded Rectangle 14">
              <a:extLst>
                <a:ext uri="{FF2B5EF4-FFF2-40B4-BE49-F238E27FC236}">
                  <a16:creationId xmlns:a16="http://schemas.microsoft.com/office/drawing/2014/main" id="{C5658EF8-07A7-485D-BC14-623C66FCB763}"/>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148" name="Picture 147">
              <a:extLst>
                <a:ext uri="{FF2B5EF4-FFF2-40B4-BE49-F238E27FC236}">
                  <a16:creationId xmlns:a16="http://schemas.microsoft.com/office/drawing/2014/main" id="{FF5727ED-6281-4E02-9A24-ACAF33BDB2BD}"/>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E68B37-1D55-42EE-A297-62E57C7F457A}"/>
              </a:ext>
            </a:extLst>
          </p:cNvPr>
          <p:cNvCxnSpPr>
            <a:cxnSpLocks/>
            <a:stCxn id="146"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5078117"/>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55" name="Rectangle 54">
            <a:extLst>
              <a:ext uri="{FF2B5EF4-FFF2-40B4-BE49-F238E27FC236}">
                <a16:creationId xmlns:a16="http://schemas.microsoft.com/office/drawing/2014/main" id="{B2F39EBC-B2A6-451D-A9F6-764E1DC2ADA9}"/>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F76AC7B7-5F9C-4158-BFE5-4910F29367FC}"/>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64" name="Flowchart: Document 63">
            <a:extLst>
              <a:ext uri="{FF2B5EF4-FFF2-40B4-BE49-F238E27FC236}">
                <a16:creationId xmlns:a16="http://schemas.microsoft.com/office/drawing/2014/main" id="{8A4897C7-A29B-4E29-AB5E-69B190B20A37}"/>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F1CE89B5-2486-484E-8066-5532585B319B}"/>
              </a:ext>
            </a:extLst>
          </p:cNvPr>
          <p:cNvGrpSpPr/>
          <p:nvPr/>
        </p:nvGrpSpPr>
        <p:grpSpPr>
          <a:xfrm>
            <a:off x="3812310" y="4389458"/>
            <a:ext cx="2539867" cy="1522845"/>
            <a:chOff x="2811935" y="4337452"/>
            <a:chExt cx="2539867" cy="152284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7F17B3F8-7721-4064-851E-3C87A7CACDB4}"/>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A3020275-5131-4133-8C7A-F996BD92FA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65" name="Flowchart: Document 64">
            <a:extLst>
              <a:ext uri="{FF2B5EF4-FFF2-40B4-BE49-F238E27FC236}">
                <a16:creationId xmlns:a16="http://schemas.microsoft.com/office/drawing/2014/main" id="{F69B676F-5A08-4776-8CA1-0D4D4B727787}"/>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7798500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1855</TotalTime>
  <Words>239</Words>
  <Application>Microsoft Office PowerPoint</Application>
  <PresentationFormat>Custom</PresentationFormat>
  <Paragraphs>160</Paragraphs>
  <Slides>7</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969</cp:revision>
  <cp:lastPrinted>2018-10-19T15:04:42Z</cp:lastPrinted>
  <dcterms:created xsi:type="dcterms:W3CDTF">2015-10-14T11:21:43Z</dcterms:created>
  <dcterms:modified xsi:type="dcterms:W3CDTF">2020-03-04T08:19:46Z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