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1" r:id="rId3"/>
    <p:sldId id="447" r:id="rId4"/>
    <p:sldId id="437" r:id="rId5"/>
    <p:sldId id="445" r:id="rId6"/>
    <p:sldId id="438" r:id="rId7"/>
    <p:sldId id="446" r:id="rId8"/>
    <p:sldId id="440" r:id="rId9"/>
    <p:sldId id="436" r:id="rId10"/>
    <p:sldId id="443" r:id="rId11"/>
    <p:sldId id="44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149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a:t>
            </a:r>
            <a:r>
              <a:rPr lang="en-US" dirty="0" err="1"/>
              <a:t>kube</a:t>
            </a:r>
            <a:r>
              <a:rPr lang="en-US" dirty="0"/>
              <a:t>-system)</a:t>
            </a:r>
          </a:p>
          <a:p>
            <a:pPr marL="342900" indent="-342900">
              <a:buFontTx/>
              <a:buChar char="-"/>
            </a:pPr>
            <a:r>
              <a:rPr lang="en-US" dirty="0"/>
              <a:t>Create a pod: ~/</a:t>
            </a:r>
            <a:r>
              <a:rPr lang="en-US" dirty="0" err="1"/>
              <a:t>kubernetes</a:t>
            </a:r>
            <a:r>
              <a:rPr lang="en-US" dirty="0"/>
              <a:t>/solutions/02_pod_http_liveness.yaml</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a:t>
            </a:r>
            <a:r>
              <a:rPr lang="en-US"/>
              <a:t>the cluster’s API </a:t>
            </a:r>
            <a:r>
              <a:rPr lang="en-US" dirty="0"/>
              <a:t>server</a:t>
            </a:r>
          </a:p>
          <a:p>
            <a:pPr marL="285750" indent="-285750">
              <a:buFontTx/>
              <a:buChar char="-"/>
            </a:pPr>
            <a:r>
              <a:rPr lang="en-US" dirty="0"/>
              <a:t>Show logs of the container (will be the access log) and discuss the effect of the liveness probe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a:t>
            </a:r>
            <a:r>
              <a:rPr lang="en-US"/>
              <a:t>configured properly).</a:t>
            </a:r>
            <a:endParaRPr lang="en-US" dirty="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pod &amp; restart</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1005</Words>
  <Application>Microsoft Office PowerPoint</Application>
  <PresentationFormat>Custom</PresentationFormat>
  <Paragraphs>136</Paragraphs>
  <Slides>12</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429</cp:revision>
  <dcterms:created xsi:type="dcterms:W3CDTF">2015-10-14T11:21:43Z</dcterms:created>
  <dcterms:modified xsi:type="dcterms:W3CDTF">2018-07-27T12:02:44Z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