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2" r:id="rId3"/>
    <p:sldId id="446" r:id="rId4"/>
    <p:sldId id="443" r:id="rId5"/>
    <p:sldId id="444" r:id="rId6"/>
    <p:sldId id="445" r:id="rId7"/>
    <p:sldId id="364" r:id="rId8"/>
    <p:sldId id="440" r:id="rId9"/>
    <p:sldId id="436" r:id="rId10"/>
    <p:sldId id="447"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3162" autoAdjust="0"/>
  </p:normalViewPr>
  <p:slideViewPr>
    <p:cSldViewPr snapToGrid="0" showGuides="1">
      <p:cViewPr varScale="1">
        <p:scale>
          <a:sx n="108" d="100"/>
          <a:sy n="108" d="100"/>
        </p:scale>
        <p:origin x="1086"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2"/>
              </a:rPr>
              <a:t>https://kubernetes.io/docs/concepts/overview/working-with-objects/labels/</a:t>
            </a:r>
            <a:r>
              <a:rPr lang="de-DE" dirty="0"/>
              <a:t> </a:t>
            </a:r>
          </a:p>
        </p:txBody>
      </p:sp>
      <p:pic>
        <p:nvPicPr>
          <p:cNvPr id="4" name="Picture 3"/>
          <p:cNvPicPr>
            <a:picLocks noChangeAspect="1"/>
          </p:cNvPicPr>
          <p:nvPr/>
        </p:nvPicPr>
        <p:blipFill>
          <a:blip r:embed="rId3"/>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4"/>
          <a:stretch>
            <a:fillRect/>
          </a:stretch>
        </p:blipFill>
        <p:spPr>
          <a:xfrm>
            <a:off x="7862751" y="3213685"/>
            <a:ext cx="3076190" cy="742857"/>
          </a:xfrm>
          <a:prstGeom prst="rect">
            <a:avLst/>
          </a:prstGeom>
        </p:spPr>
      </p:pic>
      <p:pic>
        <p:nvPicPr>
          <p:cNvPr id="7" name="Picture 6"/>
          <p:cNvPicPr>
            <a:picLocks noChangeAspect="1"/>
          </p:cNvPicPr>
          <p:nvPr/>
        </p:nvPicPr>
        <p:blipFill>
          <a:blip r:embed="rId5"/>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2"/>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08079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labels of node pools</a:t>
            </a:r>
          </a:p>
          <a:p>
            <a:pPr marL="342900" indent="-342900">
              <a:buFontTx/>
              <a:buChar char="-"/>
            </a:pPr>
            <a:r>
              <a:rPr lang="en-US" dirty="0"/>
              <a:t>Label a pod that was created before</a:t>
            </a:r>
          </a:p>
          <a:p>
            <a:pPr marL="342900" indent="-342900">
              <a:buFontTx/>
              <a:buChar char="-"/>
            </a:pPr>
            <a:r>
              <a:rPr lang="en-US" dirty="0"/>
              <a:t>Query with labels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074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 components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pic>
        <p:nvPicPr>
          <p:cNvPr id="4" name="Picture 3"/>
          <p:cNvPicPr>
            <a:picLocks noChangeAspect="1"/>
          </p:cNvPicPr>
          <p:nvPr/>
        </p:nvPicPr>
        <p:blipFill>
          <a:blip r:embed="rId3"/>
          <a:stretch>
            <a:fillRect/>
          </a:stretch>
        </p:blipFill>
        <p:spPr>
          <a:xfrm>
            <a:off x="7986841" y="842636"/>
            <a:ext cx="2961905" cy="5009524"/>
          </a:xfrm>
          <a:prstGeom prst="rect">
            <a:avLst/>
          </a:prstGeom>
        </p:spPr>
      </p:pic>
      <p:cxnSp>
        <p:nvCxnSpPr>
          <p:cNvPr id="5" name="Straight Arrow Connector 4"/>
          <p:cNvCxnSpPr/>
          <p:nvPr/>
        </p:nvCxnSpPr>
        <p:spPr>
          <a:xfrm flipH="1">
            <a:off x="9662160" y="19376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24833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1093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391</Words>
  <Application>Microsoft Office PowerPoint</Application>
  <PresentationFormat>Custom</PresentationFormat>
  <Paragraphs>91</Paragraphs>
  <Slides>11</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Demo</vt:lpstr>
      <vt:lpstr>Architecture overview – components</vt:lpstr>
      <vt:lpstr>Architecture overview – deployments</vt:lpstr>
      <vt:lpstr>Deployments</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377</cp:revision>
  <dcterms:created xsi:type="dcterms:W3CDTF">2015-10-14T11:21:43Z</dcterms:created>
  <dcterms:modified xsi:type="dcterms:W3CDTF">2017-12-18T13:39:03Z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