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4" r:id="rId3"/>
    <p:sldId id="445" r:id="rId4"/>
    <p:sldId id="446" r:id="rId5"/>
    <p:sldId id="442" r:id="rId6"/>
    <p:sldId id="447" r:id="rId7"/>
    <p:sldId id="448" r:id="rId8"/>
    <p:sldId id="450" r:id="rId9"/>
    <p:sldId id="451"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cluster-administration/networki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2"/>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323987"/>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2"/>
          <a:stretch>
            <a:fillRect/>
          </a:stretch>
        </p:blipFill>
        <p:spPr>
          <a:xfrm>
            <a:off x="956846" y="1549677"/>
            <a:ext cx="2095238" cy="3723809"/>
          </a:xfrm>
          <a:prstGeom prst="rect">
            <a:avLst/>
          </a:prstGeom>
        </p:spPr>
      </p:pic>
      <p:sp>
        <p:nvSpPr>
          <p:cNvPr id="6" name="Rectangle 5"/>
          <p:cNvSpPr/>
          <p:nvPr/>
        </p:nvSpPr>
        <p:spPr>
          <a:xfrm>
            <a:off x="3641769" y="1749587"/>
            <a:ext cx="7923213" cy="3000821"/>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a:t>
            </a:r>
            <a:r>
              <a:rPr lang="en-US" dirty="0" err="1"/>
              <a:t>NodePort</a:t>
            </a:r>
            <a:r>
              <a:rPr lang="en-US" dirty="0"/>
              <a: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err="1">
                <a:sym typeface="Wingdings" panose="05000000000000000000" pitchFamily="2" charset="2"/>
              </a:rPr>
              <a:t>LoadBalancer</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err="1">
                <a:sym typeface="Wingdings" panose="05000000000000000000" pitchFamily="2" charset="2"/>
              </a:rPr>
              <a:t>NodePort</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a:t>
            </a:r>
            <a:r>
              <a:rPr lang="en-US" dirty="0" err="1"/>
              <a:t>NodePorts</a:t>
            </a:r>
            <a:r>
              <a:rPr lang="en-US" dirty="0"/>
              <a:t>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4" name="Rectangle: Single Corner Snipped 13"/>
          <p:cNvSpPr/>
          <p:nvPr/>
        </p:nvSpPr>
        <p:spPr bwMode="gray">
          <a:xfrm>
            <a:off x="4806733" y="2743200"/>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a:t>
            </a: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NodePort</a:t>
            </a:r>
            <a:r>
              <a:rPr lang="en-US" sz="1800" kern="0" dirty="0">
                <a:ea typeface="Arial Unicode MS" pitchFamily="34" charset="-128"/>
                <a:cs typeface="Arial Unicode MS" pitchFamily="34" charset="-128"/>
              </a:rPr>
              <a:t>: 30021</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3" idx="2"/>
            <a:endCxn id="14" idx="0"/>
          </p:cNvCxnSpPr>
          <p:nvPr/>
        </p:nvCxnSpPr>
        <p:spPr>
          <a:xfrm rot="5400000">
            <a:off x="8824672" y="2112838"/>
            <a:ext cx="260036" cy="3347249"/>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22" idx="2"/>
            <a:endCxn id="14" idx="2"/>
          </p:cNvCxnSpPr>
          <p:nvPr/>
        </p:nvCxnSpPr>
        <p:spPr>
          <a:xfrm rot="16200000" flipH="1">
            <a:off x="2974991" y="2084738"/>
            <a:ext cx="260036" cy="340344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14" idx="1"/>
            <a:endCxn id="15" idx="2"/>
          </p:cNvCxnSpPr>
          <p:nvPr/>
        </p:nvCxnSpPr>
        <p:spPr>
          <a:xfrm rot="5400000">
            <a:off x="3718719" y="3489941"/>
            <a:ext cx="725362" cy="3924999"/>
          </a:xfrm>
          <a:prstGeom prst="bentConnector3">
            <a:avLst>
              <a:gd name="adj1" fmla="val 137818"/>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04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477</Words>
  <Application>Microsoft Office PowerPoint</Application>
  <PresentationFormat>Custom</PresentationFormat>
  <Paragraphs>88</Paragraphs>
  <Slides>10</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Service types: Cluster IP, NodePort, Loadbalancer</vt:lpstr>
      <vt:lpstr>How NodePorts work</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399</cp:revision>
  <dcterms:created xsi:type="dcterms:W3CDTF">2015-10-14T11:21:43Z</dcterms:created>
  <dcterms:modified xsi:type="dcterms:W3CDTF">2017-12-18T13:40:08Z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