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364" r:id="rId3"/>
    <p:sldId id="436" r:id="rId4"/>
    <p:sldId id="437" r:id="rId5"/>
    <p:sldId id="438" r:id="rId6"/>
    <p:sldId id="439" r:id="rId7"/>
    <p:sldId id="441" r:id="rId8"/>
    <p:sldId id="442" r:id="rId9"/>
    <p:sldId id="440"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dirty="0"/>
              <a:t>A the 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pvxka</a:t>
              </a:r>
              <a:r>
                <a:rPr lang="de-DE" sz="2400" b="1" kern="0" dirty="0">
                  <a:ea typeface="Arial Unicode MS" pitchFamily="34" charset="-128"/>
                  <a:cs typeface="Arial Unicode MS" pitchFamily="34" charset="-128"/>
                </a:rPr>
                <a:t>[01..22]</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10179244" y="5650973"/>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394</Words>
  <Application>Microsoft Office PowerPoint</Application>
  <PresentationFormat>Custom</PresentationFormat>
  <Paragraphs>94</Paragraphs>
  <Slides>10</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Architecture overview</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345</cp:revision>
  <dcterms:created xsi:type="dcterms:W3CDTF">2015-10-14T11:21:43Z</dcterms:created>
  <dcterms:modified xsi:type="dcterms:W3CDTF">2017-12-15T12:00:45Z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