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9" r:id="rId3"/>
    <p:sldId id="437" r:id="rId4"/>
    <p:sldId id="441" r:id="rId5"/>
    <p:sldId id="447" r:id="rId6"/>
    <p:sldId id="464" r:id="rId7"/>
    <p:sldId id="452" r:id="rId8"/>
    <p:sldId id="445" r:id="rId9"/>
    <p:sldId id="450" r:id="rId10"/>
    <p:sldId id="451" r:id="rId11"/>
    <p:sldId id="438" r:id="rId12"/>
    <p:sldId id="446" r:id="rId13"/>
    <p:sldId id="443" r:id="rId14"/>
    <p:sldId id="444"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846" autoAdjust="0"/>
  </p:normalViewPr>
  <p:slideViewPr>
    <p:cSldViewPr snapToGrid="0" showGuides="1">
      <p:cViewPr varScale="1">
        <p:scale>
          <a:sx n="91" d="100"/>
          <a:sy n="91" d="100"/>
        </p:scale>
        <p:origin x="948"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33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76059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F62BA42E-2B79-4410-93D7-619C1E44880F}"/>
              </a:ext>
            </a:extLst>
          </p:cNvPr>
          <p:cNvSpPr/>
          <p:nvPr/>
        </p:nvSpPr>
        <p:spPr bwMode="gray">
          <a:xfrm>
            <a:off x="1794338" y="1566045"/>
            <a:ext cx="8614901" cy="3890060"/>
          </a:xfrm>
          <a:prstGeom prst="rect">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5" name="TextBox 14">
            <a:extLst>
              <a:ext uri="{FF2B5EF4-FFF2-40B4-BE49-F238E27FC236}">
                <a16:creationId xmlns:a16="http://schemas.microsoft.com/office/drawing/2014/main" id="{9FA87A93-6583-4DB9-878C-9C6C24A914E4}"/>
              </a:ext>
            </a:extLst>
          </p:cNvPr>
          <p:cNvSpPr txBox="1"/>
          <p:nvPr/>
        </p:nvSpPr>
        <p:spPr>
          <a:xfrm>
            <a:off x="5456909" y="5175637"/>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user</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1519</Words>
  <Application>Microsoft Office PowerPoint</Application>
  <PresentationFormat>Custom</PresentationFormat>
  <Paragraphs>226</Paragraphs>
  <Slides>15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Pods on process level</vt:lpstr>
      <vt:lpstr>Anti-pattern: don’t create God pods</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505</cp:revision>
  <dcterms:created xsi:type="dcterms:W3CDTF">2015-10-14T11:21:43Z</dcterms:created>
  <dcterms:modified xsi:type="dcterms:W3CDTF">2019-01-24T15:32:03Z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