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2" r:id="rId3"/>
    <p:sldId id="445" r:id="rId4"/>
    <p:sldId id="446" r:id="rId5"/>
    <p:sldId id="447" r:id="rId6"/>
    <p:sldId id="444"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83573" autoAdjust="0"/>
  </p:normalViewPr>
  <p:slideViewPr>
    <p:cSldViewPr snapToGrid="0" showGuides="1">
      <p:cViewPr varScale="1">
        <p:scale>
          <a:sx n="109" d="100"/>
          <a:sy n="109" d="100"/>
        </p:scale>
        <p:origin x="105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helm client &amp; tiller server in k8s</a:t>
            </a:r>
          </a:p>
          <a:p>
            <a:pPr marL="342900" indent="-342900">
              <a:buFontTx/>
              <a:buChar char="-"/>
            </a:pPr>
            <a:r>
              <a:rPr lang="en-US" dirty="0"/>
              <a:t>Helm repo list</a:t>
            </a:r>
          </a:p>
          <a:p>
            <a:pPr marL="342900" indent="-342900">
              <a:buFontTx/>
              <a:buChar char="-"/>
            </a:pPr>
            <a:r>
              <a:rPr lang="en-US" dirty="0"/>
              <a:t>Helm repo update</a:t>
            </a:r>
          </a:p>
          <a:p>
            <a:pPr marL="342900" indent="-342900">
              <a:buFontTx/>
              <a:buChar char="-"/>
            </a:pPr>
            <a:r>
              <a:rPr lang="en-US" dirty="0"/>
              <a:t>helm search </a:t>
            </a:r>
            <a:r>
              <a:rPr lang="en-US" dirty="0" err="1"/>
              <a:t>wordpress</a:t>
            </a:r>
            <a:endParaRPr lang="en-US" dirty="0"/>
          </a:p>
          <a:p>
            <a:pPr marL="342900" indent="-342900">
              <a:buFontTx/>
              <a:buChar char="-"/>
            </a:pPr>
            <a:r>
              <a:rPr lang="en-US" dirty="0"/>
              <a:t>Helm install </a:t>
            </a:r>
            <a:r>
              <a:rPr lang="en-US" dirty="0" err="1"/>
              <a:t>wordpress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400</Words>
  <Application>Microsoft Office PowerPoint</Application>
  <PresentationFormat>Custom</PresentationFormat>
  <Paragraphs>70</Paragraphs>
  <Slides>7</Slides>
  <Notes>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Helm charts</vt:lpstr>
      <vt:lpstr>Working with helm</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477</cp:revision>
  <dcterms:created xsi:type="dcterms:W3CDTF">2015-10-14T11:21:43Z</dcterms:created>
  <dcterms:modified xsi:type="dcterms:W3CDTF">2018-03-21T16:09:53Z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