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3" r:id="rId4"/>
    <p:sldId id="444" r:id="rId5"/>
    <p:sldId id="446" r:id="rId6"/>
    <p:sldId id="448" r:id="rId7"/>
    <p:sldId id="445" r:id="rId8"/>
    <p:sldId id="450" r:id="rId9"/>
    <p:sldId id="449"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117" d="100"/>
          <a:sy n="117" d="100"/>
        </p:scale>
        <p:origin x="126"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github.com/kubernetes/minikube" TargetMode="Externa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4000" y="1110343"/>
            <a:ext cx="11185200" cy="4266129"/>
          </a:xfrm>
        </p:spPr>
        <p:txBody>
          <a:bodyPr/>
          <a:lstStyle/>
          <a:p>
            <a:pPr marL="342900" indent="-342900">
              <a:buFontTx/>
              <a:buChar char="-"/>
            </a:pPr>
            <a:r>
              <a:rPr lang="en-US" dirty="0"/>
              <a:t>Create a network policy</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16376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crodon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298</Words>
  <Application>Microsoft Office PowerPoint</Application>
  <PresentationFormat>Custom</PresentationFormat>
  <Paragraphs>82</Paragraphs>
  <Slides>10</Slides>
  <Notes>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NetworkPolicy</vt:lpstr>
      <vt:lpstr>Demo</vt:lpstr>
      <vt:lpstr>Node Management</vt:lpstr>
      <vt:lpstr>A note on scheduling pods…</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497</cp:revision>
  <dcterms:created xsi:type="dcterms:W3CDTF">2015-10-14T11:21:43Z</dcterms:created>
  <dcterms:modified xsi:type="dcterms:W3CDTF">2018-01-15T08:41:39Z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