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8" r:id="rId3"/>
    <p:sldId id="455" r:id="rId4"/>
    <p:sldId id="453" r:id="rId5"/>
    <p:sldId id="454" r:id="rId6"/>
    <p:sldId id="449" r:id="rId7"/>
    <p:sldId id="450" r:id="rId8"/>
    <p:sldId id="451" r:id="rId9"/>
    <p:sldId id="452"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84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that ace 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a:t>
            </a:r>
            <a:r>
              <a:rPr lang="en-US" sz="1800" dirty="0" err="1"/>
              <a:t>wget</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cat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Delete pods, wait for them to be re-created and curl again =&gt; output should not differ</a:t>
            </a:r>
          </a:p>
          <a:p>
            <a:pPr marL="342900" indent="-342900">
              <a:buFont typeface="Arial" panose="020B0604020202020204" pitchFamily="34" charset="0"/>
              <a:buChar char="•"/>
            </a:pPr>
            <a:r>
              <a:rPr lang="en-US" sz="1800" dirty="0"/>
              <a:t>Run a </a:t>
            </a:r>
            <a:r>
              <a:rPr lang="en-US" sz="1800" dirty="0" err="1"/>
              <a:t>tmp</a:t>
            </a:r>
            <a:r>
              <a:rPr lang="en-US" sz="1800" dirty="0"/>
              <a:t> </a:t>
            </a:r>
            <a:r>
              <a:rPr lang="en-US" sz="1800" dirty="0" err="1"/>
              <a:t>busybox</a:t>
            </a:r>
            <a:r>
              <a:rPr lang="en-US" sz="1800" dirty="0"/>
              <a:t>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i</a:t>
            </a:r>
            <a:r>
              <a:rPr lang="en-US" sz="1600" dirty="0"/>
              <a:t> --</a:t>
            </a:r>
            <a:r>
              <a:rPr lang="en-US" sz="1600" dirty="0" err="1"/>
              <a:t>tty</a:t>
            </a:r>
            <a:r>
              <a:rPr lang="en-US" sz="1600" dirty="0"/>
              <a:t> --image </a:t>
            </a:r>
            <a:r>
              <a:rPr lang="en-US" sz="1600" dirty="0" err="1"/>
              <a:t>busybox</a:t>
            </a:r>
            <a:r>
              <a:rPr lang="en-US" sz="1600" dirty="0"/>
              <a:t> </a:t>
            </a:r>
            <a:r>
              <a:rPr lang="en-US" sz="1600" dirty="0" err="1"/>
              <a:t>dns</a:t>
            </a:r>
            <a:r>
              <a:rPr lang="en-US" sz="1600" dirty="0"/>
              <a:t>-test --restart=Never --</a:t>
            </a:r>
            <a:r>
              <a:rPr lang="en-US" sz="1600" dirty="0" err="1"/>
              <a:t>rm</a:t>
            </a:r>
            <a:r>
              <a:rPr lang="en-US" sz="1600" dirty="0"/>
              <a:t> /bin/</a:t>
            </a:r>
            <a:r>
              <a:rPr lang="en-US" sz="1600" dirty="0" err="1"/>
              <a:t>sh</a:t>
            </a:r>
            <a:r>
              <a:rPr lang="en-US" sz="1600" dirty="0"/>
              <a:t>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1411</Words>
  <Application>Microsoft Office PowerPoint</Application>
  <PresentationFormat>Custom</PresentationFormat>
  <Paragraphs>153</Paragraphs>
  <Slides>10</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564</cp:revision>
  <dcterms:created xsi:type="dcterms:W3CDTF">2015-10-14T11:21:43Z</dcterms:created>
  <dcterms:modified xsi:type="dcterms:W3CDTF">2018-06-12T08:40:10Z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