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
  </p:notesMasterIdLst>
  <p:handoutMasterIdLst>
    <p:handoutMasterId r:id="rId4"/>
  </p:handoutMasterIdLst>
  <p:sldIdLst>
    <p:sldId id="438" r:id="rId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CCFF"/>
    <a:srgbClr val="3399FF"/>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701" autoAdjust="0"/>
  </p:normalViewPr>
  <p:slideViewPr>
    <p:cSldViewPr snapToGrid="0" showGuides="1">
      <p:cViewPr varScale="1">
        <p:scale>
          <a:sx n="109" d="100"/>
          <a:sy n="109" d="100"/>
        </p:scale>
        <p:origin x="144" y="31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Kubernetes Concepts Map</a:t>
            </a:r>
            <a:br>
              <a:rPr lang="en-US"/>
            </a:br>
            <a:r>
              <a:rPr lang="en-US" sz="2000" b="0"/>
              <a:t>What </a:t>
            </a:r>
            <a:r>
              <a:rPr lang="en-US" sz="2000" b="0" dirty="0"/>
              <a:t>K8S object 'uses' which other object</a:t>
            </a:r>
            <a:r>
              <a:rPr lang="en-US" dirty="0"/>
              <a:t> </a:t>
            </a:r>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678124" y="4481859"/>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8"/>
            <a:ext cx="1318846" cy="888030"/>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9" name="Rectangle: Rounded Corners 8">
            <a:extLst>
              <a:ext uri="{FF2B5EF4-FFF2-40B4-BE49-F238E27FC236}">
                <a16:creationId xmlns:a16="http://schemas.microsoft.com/office/drawing/2014/main" id="{DA7E3FC4-DFE9-40CA-8325-2A441C81D0E5}"/>
              </a:ext>
            </a:extLst>
          </p:cNvPr>
          <p:cNvSpPr/>
          <p:nvPr/>
        </p:nvSpPr>
        <p:spPr bwMode="gray">
          <a:xfrm>
            <a:off x="4066444" y="445477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Deamon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2482363" y="445182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 name="Connector: Elbow 3">
            <a:extLst>
              <a:ext uri="{FF2B5EF4-FFF2-40B4-BE49-F238E27FC236}">
                <a16:creationId xmlns:a16="http://schemas.microsoft.com/office/drawing/2014/main" id="{56C7156A-7B2E-414B-94E1-4179D55DBE39}"/>
              </a:ext>
            </a:extLst>
          </p:cNvPr>
          <p:cNvCxnSpPr>
            <a:stCxn id="11" idx="2"/>
          </p:cNvCxnSpPr>
          <p:nvPr/>
        </p:nvCxnSpPr>
        <p:spPr>
          <a:xfrm rot="16200000" flipH="1">
            <a:off x="4958128" y="2872884"/>
            <a:ext cx="518751" cy="92758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stCxn id="14" idx="2"/>
          </p:cNvCxnSpPr>
          <p:nvPr/>
        </p:nvCxnSpPr>
        <p:spPr>
          <a:xfrm rot="5400000">
            <a:off x="7180024" y="2902793"/>
            <a:ext cx="507032" cy="87949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a:endCxn id="8" idx="0"/>
          </p:cNvCxnSpPr>
          <p:nvPr/>
        </p:nvCxnSpPr>
        <p:spPr>
          <a:xfrm rot="16200000" flipH="1">
            <a:off x="6180870" y="3233978"/>
            <a:ext cx="316526" cy="3174"/>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stCxn id="10" idx="2"/>
            <a:endCxn id="8" idx="1"/>
          </p:cNvCxnSpPr>
          <p:nvPr/>
        </p:nvCxnSpPr>
        <p:spPr>
          <a:xfrm rot="16200000" flipH="1">
            <a:off x="4031272" y="2187817"/>
            <a:ext cx="760539" cy="253951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0B66DCA-4DAF-4079-89EC-6FB7BEE2F6DC}"/>
              </a:ext>
            </a:extLst>
          </p:cNvPr>
          <p:cNvCxnSpPr>
            <a:stCxn id="9" idx="0"/>
          </p:cNvCxnSpPr>
          <p:nvPr/>
        </p:nvCxnSpPr>
        <p:spPr>
          <a:xfrm rot="5400000" flipH="1" flipV="1">
            <a:off x="5005632" y="3782279"/>
            <a:ext cx="392726" cy="952257"/>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3801209" y="4734640"/>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stCxn id="5" idx="2"/>
            <a:endCxn id="17" idx="0"/>
          </p:cNvCxnSpPr>
          <p:nvPr/>
        </p:nvCxnSpPr>
        <p:spPr>
          <a:xfrm rot="16200000" flipH="1">
            <a:off x="6253764" y="5131280"/>
            <a:ext cx="170739"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13702D9-17B7-4FEC-9FEE-62AF7FE095F2}"/>
              </a:ext>
            </a:extLst>
          </p:cNvPr>
          <p:cNvCxnSpPr>
            <a:stCxn id="8" idx="2"/>
            <a:endCxn id="5" idx="0"/>
          </p:cNvCxnSpPr>
          <p:nvPr/>
        </p:nvCxnSpPr>
        <p:spPr>
          <a:xfrm rot="5400000">
            <a:off x="6239134" y="4380272"/>
            <a:ext cx="200001"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142</TotalTime>
  <Words>17</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Unicode MS</vt:lpstr>
      <vt:lpstr>Courier New</vt:lpstr>
      <vt:lpstr>Symbol</vt:lpstr>
      <vt:lpstr>wingdings</vt:lpstr>
      <vt:lpstr>wingdings</vt:lpstr>
      <vt:lpstr>SAP 2018 16x9 white</vt:lpstr>
      <vt:lpstr>Kubernetes Concepts Map What K8S object 'uses' which other object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Heymann, Juergen</dc:creator>
  <cp:keywords>2018/16:9/white</cp:keywords>
  <cp:lastModifiedBy>Heymann, Juergen</cp:lastModifiedBy>
  <cp:revision>14</cp:revision>
  <dcterms:created xsi:type="dcterms:W3CDTF">2018-06-06T11:14:13Z</dcterms:created>
  <dcterms:modified xsi:type="dcterms:W3CDTF">2018-06-06T15:41:25Z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