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4" r:id="rId2"/>
    <p:sldId id="439" r:id="rId3"/>
    <p:sldId id="471" r:id="rId4"/>
    <p:sldId id="440" r:id="rId5"/>
    <p:sldId id="441" r:id="rId6"/>
    <p:sldId id="470" r:id="rId7"/>
    <p:sldId id="469" r:id="rId8"/>
    <p:sldId id="467" r:id="rId9"/>
    <p:sldId id="442" r:id="rId10"/>
    <p:sldId id="447" r:id="rId11"/>
    <p:sldId id="446" r:id="rId12"/>
    <p:sldId id="468" r:id="rId13"/>
    <p:sldId id="466" r:id="rId14"/>
    <p:sldId id="464"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2"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2704" autoAdjust="0"/>
  </p:normalViewPr>
  <p:slideViewPr>
    <p:cSldViewPr snapToGrid="0" showGuides="1">
      <p:cViewPr>
        <p:scale>
          <a:sx n="100" d="100"/>
          <a:sy n="100" d="100"/>
        </p:scale>
        <p:origin x="1374" y="21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chner, Thomas" userId="dcdd08b7-1529-408e-93b1-25fdc0899d57" providerId="ADAL" clId="{87EE3E81-54D7-4732-9113-4988429B2D80}"/>
    <pc:docChg chg="undo custSel addSld delSld modSld modMainMaster">
      <pc:chgData name="Buchner, Thomas" userId="dcdd08b7-1529-408e-93b1-25fdc0899d57" providerId="ADAL" clId="{87EE3E81-54D7-4732-9113-4988429B2D80}" dt="2018-11-21T15:15:20.987" v="659" actId="2696"/>
      <pc:docMkLst>
        <pc:docMk/>
      </pc:docMkLst>
      <pc:sldChg chg="modNotes">
        <pc:chgData name="Buchner, Thomas" userId="dcdd08b7-1529-408e-93b1-25fdc0899d57" providerId="ADAL" clId="{87EE3E81-54D7-4732-9113-4988429B2D80}" dt="2018-11-21T15:12:33.342" v="524" actId="790"/>
        <pc:sldMkLst>
          <pc:docMk/>
          <pc:sldMk cId="0" sldId="265"/>
        </pc:sldMkLst>
      </pc:sldChg>
      <pc:sldChg chg="modSp modNotes">
        <pc:chgData name="Buchner, Thomas" userId="dcdd08b7-1529-408e-93b1-25fdc0899d57" providerId="ADAL" clId="{87EE3E81-54D7-4732-9113-4988429B2D80}" dt="2018-11-21T15:12:33.016" v="299" actId="790"/>
        <pc:sldMkLst>
          <pc:docMk/>
          <pc:sldMk cId="1786748081" sldId="434"/>
        </pc:sldMkLst>
        <pc:spChg chg="mod">
          <ac:chgData name="Buchner, Thomas" userId="dcdd08b7-1529-408e-93b1-25fdc0899d57" providerId="ADAL" clId="{87EE3E81-54D7-4732-9113-4988429B2D80}" dt="2018-11-21T15:12:33.004" v="296" actId="790"/>
          <ac:spMkLst>
            <pc:docMk/>
            <pc:sldMk cId="1786748081" sldId="434"/>
            <ac:spMk id="17" creationId="{00000000-0000-0000-0000-000000000000}"/>
          </ac:spMkLst>
        </pc:spChg>
      </pc:sldChg>
      <pc:sldChg chg="addSp delSp modSp delCm modNotes">
        <pc:chgData name="Buchner, Thomas" userId="dcdd08b7-1529-408e-93b1-25fdc0899d57" providerId="ADAL" clId="{87EE3E81-54D7-4732-9113-4988429B2D80}" dt="2018-11-21T15:12:33.031" v="311" actId="790"/>
        <pc:sldMkLst>
          <pc:docMk/>
          <pc:sldMk cId="231741727" sldId="439"/>
        </pc:sldMkLst>
        <pc:spChg chg="mod">
          <ac:chgData name="Buchner, Thomas" userId="dcdd08b7-1529-408e-93b1-25fdc0899d57" providerId="ADAL" clId="{87EE3E81-54D7-4732-9113-4988429B2D80}" dt="2018-11-21T15:12:33.028" v="308" actId="790"/>
          <ac:spMkLst>
            <pc:docMk/>
            <pc:sldMk cId="231741727" sldId="439"/>
            <ac:spMk id="3" creationId="{00000000-0000-0000-0000-000000000000}"/>
          </ac:spMkLst>
        </pc:spChg>
        <pc:spChg chg="mod">
          <ac:chgData name="Buchner, Thomas" userId="dcdd08b7-1529-408e-93b1-25fdc0899d57" providerId="ADAL" clId="{87EE3E81-54D7-4732-9113-4988429B2D80}" dt="2018-11-21T15:12:33.021" v="301" actId="790"/>
          <ac:spMkLst>
            <pc:docMk/>
            <pc:sldMk cId="231741727" sldId="439"/>
            <ac:spMk id="15" creationId="{FBFA2F70-E2ED-46D6-A001-B91EB580546B}"/>
          </ac:spMkLst>
        </pc:spChg>
        <pc:spChg chg="mod">
          <ac:chgData name="Buchner, Thomas" userId="dcdd08b7-1529-408e-93b1-25fdc0899d57" providerId="ADAL" clId="{87EE3E81-54D7-4732-9113-4988429B2D80}" dt="2018-11-21T15:12:33.022" v="302" actId="790"/>
          <ac:spMkLst>
            <pc:docMk/>
            <pc:sldMk cId="231741727" sldId="439"/>
            <ac:spMk id="16" creationId="{8FE7DCCD-69FC-49FC-ADEF-30BC5E9DDB4A}"/>
          </ac:spMkLst>
        </pc:spChg>
        <pc:spChg chg="mod">
          <ac:chgData name="Buchner, Thomas" userId="dcdd08b7-1529-408e-93b1-25fdc0899d57" providerId="ADAL" clId="{87EE3E81-54D7-4732-9113-4988429B2D80}" dt="2018-11-21T15:12:33.023" v="303" actId="790"/>
          <ac:spMkLst>
            <pc:docMk/>
            <pc:sldMk cId="231741727" sldId="439"/>
            <ac:spMk id="17" creationId="{1506116A-1541-4C51-A2EA-9FAEC932D11A}"/>
          </ac:spMkLst>
        </pc:spChg>
        <pc:spChg chg="mod">
          <ac:chgData name="Buchner, Thomas" userId="dcdd08b7-1529-408e-93b1-25fdc0899d57" providerId="ADAL" clId="{87EE3E81-54D7-4732-9113-4988429B2D80}" dt="2018-11-21T15:12:33.024" v="304" actId="790"/>
          <ac:spMkLst>
            <pc:docMk/>
            <pc:sldMk cId="231741727" sldId="439"/>
            <ac:spMk id="18" creationId="{9A253E9F-4801-4888-96F6-7478CB4FA707}"/>
          </ac:spMkLst>
        </pc:spChg>
        <pc:spChg chg="mod">
          <ac:chgData name="Buchner, Thomas" userId="dcdd08b7-1529-408e-93b1-25fdc0899d57" providerId="ADAL" clId="{87EE3E81-54D7-4732-9113-4988429B2D80}" dt="2018-11-21T15:12:33.025" v="305" actId="790"/>
          <ac:spMkLst>
            <pc:docMk/>
            <pc:sldMk cId="231741727" sldId="439"/>
            <ac:spMk id="19" creationId="{B5BB8492-1F0F-4883-9E57-F0C7B9817E24}"/>
          </ac:spMkLst>
        </pc:spChg>
        <pc:spChg chg="mod">
          <ac:chgData name="Buchner, Thomas" userId="dcdd08b7-1529-408e-93b1-25fdc0899d57" providerId="ADAL" clId="{87EE3E81-54D7-4732-9113-4988429B2D80}" dt="2018-11-21T15:12:33.025" v="306" actId="790"/>
          <ac:spMkLst>
            <pc:docMk/>
            <pc:sldMk cId="231741727" sldId="439"/>
            <ac:spMk id="20" creationId="{CD43E0E6-7EC0-473C-B49C-C8EFF0A615FB}"/>
          </ac:spMkLst>
        </pc:spChg>
        <pc:spChg chg="mod">
          <ac:chgData name="Buchner, Thomas" userId="dcdd08b7-1529-408e-93b1-25fdc0899d57" providerId="ADAL" clId="{87EE3E81-54D7-4732-9113-4988429B2D80}" dt="2018-11-21T15:12:33.027" v="307" actId="790"/>
          <ac:spMkLst>
            <pc:docMk/>
            <pc:sldMk cId="231741727" sldId="439"/>
            <ac:spMk id="21" creationId="{6483569F-61E0-4035-82CD-E02A6BAF0ADC}"/>
          </ac:spMkLst>
        </pc:spChg>
        <pc:grpChg chg="add del">
          <ac:chgData name="Buchner, Thomas" userId="dcdd08b7-1529-408e-93b1-25fdc0899d57" providerId="ADAL" clId="{87EE3E81-54D7-4732-9113-4988429B2D80}" dt="2018-11-21T13:10:27.833" v="6" actId="478"/>
          <ac:grpSpMkLst>
            <pc:docMk/>
            <pc:sldMk cId="231741727" sldId="439"/>
            <ac:grpSpMk id="5" creationId="{00000000-0000-0000-0000-000000000000}"/>
          </ac:grpSpMkLst>
        </pc:grpChg>
        <pc:grpChg chg="add mod ord">
          <ac:chgData name="Buchner, Thomas" userId="dcdd08b7-1529-408e-93b1-25fdc0899d57" providerId="ADAL" clId="{87EE3E81-54D7-4732-9113-4988429B2D80}" dt="2018-11-21T13:10:25.967" v="5" actId="167"/>
          <ac:grpSpMkLst>
            <pc:docMk/>
            <pc:sldMk cId="231741727" sldId="439"/>
            <ac:grpSpMk id="14" creationId="{70AFE7D0-9698-43DE-A861-B11623699390}"/>
          </ac:grpSpMkLst>
        </pc:grpChg>
      </pc:sldChg>
      <pc:sldChg chg="modSp modNotes">
        <pc:chgData name="Buchner, Thomas" userId="dcdd08b7-1529-408e-93b1-25fdc0899d57" providerId="ADAL" clId="{87EE3E81-54D7-4732-9113-4988429B2D80}" dt="2018-11-21T15:12:33.095" v="356" actId="790"/>
        <pc:sldMkLst>
          <pc:docMk/>
          <pc:sldMk cId="1499132442" sldId="440"/>
        </pc:sldMkLst>
        <pc:spChg chg="mod">
          <ac:chgData name="Buchner, Thomas" userId="dcdd08b7-1529-408e-93b1-25fdc0899d57" providerId="ADAL" clId="{87EE3E81-54D7-4732-9113-4988429B2D80}" dt="2018-11-21T15:12:33.068" v="332" actId="790"/>
          <ac:spMkLst>
            <pc:docMk/>
            <pc:sldMk cId="1499132442" sldId="440"/>
            <ac:spMk id="2" creationId="{00000000-0000-0000-0000-000000000000}"/>
          </ac:spMkLst>
        </pc:spChg>
        <pc:spChg chg="mod">
          <ac:chgData name="Buchner, Thomas" userId="dcdd08b7-1529-408e-93b1-25fdc0899d57" providerId="ADAL" clId="{87EE3E81-54D7-4732-9113-4988429B2D80}" dt="2018-11-21T15:12:33.069" v="333" actId="790"/>
          <ac:spMkLst>
            <pc:docMk/>
            <pc:sldMk cId="1499132442" sldId="440"/>
            <ac:spMk id="3" creationId="{00000000-0000-0000-0000-000000000000}"/>
          </ac:spMkLst>
        </pc:spChg>
        <pc:spChg chg="mod">
          <ac:chgData name="Buchner, Thomas" userId="dcdd08b7-1529-408e-93b1-25fdc0899d57" providerId="ADAL" clId="{87EE3E81-54D7-4732-9113-4988429B2D80}" dt="2018-11-21T15:12:33.080" v="339" actId="790"/>
          <ac:spMkLst>
            <pc:docMk/>
            <pc:sldMk cId="1499132442" sldId="440"/>
            <ac:spMk id="4" creationId="{00000000-0000-0000-0000-000000000000}"/>
          </ac:spMkLst>
        </pc:spChg>
        <pc:spChg chg="mod">
          <ac:chgData name="Buchner, Thomas" userId="dcdd08b7-1529-408e-93b1-25fdc0899d57" providerId="ADAL" clId="{87EE3E81-54D7-4732-9113-4988429B2D80}" dt="2018-11-21T15:12:33.091" v="353" actId="790"/>
          <ac:spMkLst>
            <pc:docMk/>
            <pc:sldMk cId="1499132442" sldId="440"/>
            <ac:spMk id="7" creationId="{00000000-0000-0000-0000-000000000000}"/>
          </ac:spMkLst>
        </pc:spChg>
        <pc:spChg chg="mod">
          <ac:chgData name="Buchner, Thomas" userId="dcdd08b7-1529-408e-93b1-25fdc0899d57" providerId="ADAL" clId="{87EE3E81-54D7-4732-9113-4988429B2D80}" dt="2018-11-21T15:12:33.089" v="351" actId="790"/>
          <ac:spMkLst>
            <pc:docMk/>
            <pc:sldMk cId="1499132442" sldId="440"/>
            <ac:spMk id="8" creationId="{00000000-0000-0000-0000-000000000000}"/>
          </ac:spMkLst>
        </pc:spChg>
        <pc:spChg chg="mod">
          <ac:chgData name="Buchner, Thomas" userId="dcdd08b7-1529-408e-93b1-25fdc0899d57" providerId="ADAL" clId="{87EE3E81-54D7-4732-9113-4988429B2D80}" dt="2018-11-21T15:12:33.081" v="341" actId="790"/>
          <ac:spMkLst>
            <pc:docMk/>
            <pc:sldMk cId="1499132442" sldId="440"/>
            <ac:spMk id="15" creationId="{00000000-0000-0000-0000-000000000000}"/>
          </ac:spMkLst>
        </pc:spChg>
        <pc:spChg chg="mod">
          <ac:chgData name="Buchner, Thomas" userId="dcdd08b7-1529-408e-93b1-25fdc0899d57" providerId="ADAL" clId="{87EE3E81-54D7-4732-9113-4988429B2D80}" dt="2018-11-21T15:12:33.082" v="343" actId="790"/>
          <ac:spMkLst>
            <pc:docMk/>
            <pc:sldMk cId="1499132442" sldId="440"/>
            <ac:spMk id="16" creationId="{00000000-0000-0000-0000-000000000000}"/>
          </ac:spMkLst>
        </pc:spChg>
        <pc:spChg chg="mod">
          <ac:chgData name="Buchner, Thomas" userId="dcdd08b7-1529-408e-93b1-25fdc0899d57" providerId="ADAL" clId="{87EE3E81-54D7-4732-9113-4988429B2D80}" dt="2018-11-21T15:12:33.076" v="335" actId="790"/>
          <ac:spMkLst>
            <pc:docMk/>
            <pc:sldMk cId="1499132442" sldId="440"/>
            <ac:spMk id="21" creationId="{72CAD1E2-D097-4EEA-8377-AFC79CC3A6D3}"/>
          </ac:spMkLst>
        </pc:spChg>
        <pc:spChg chg="mod">
          <ac:chgData name="Buchner, Thomas" userId="dcdd08b7-1529-408e-93b1-25fdc0899d57" providerId="ADAL" clId="{87EE3E81-54D7-4732-9113-4988429B2D80}" dt="2018-11-21T15:12:33.078" v="337" actId="790"/>
          <ac:spMkLst>
            <pc:docMk/>
            <pc:sldMk cId="1499132442" sldId="440"/>
            <ac:spMk id="26" creationId="{0DEBB464-507B-470A-9AF5-9154C4B4EC79}"/>
          </ac:spMkLst>
        </pc:spChg>
        <pc:spChg chg="mod">
          <ac:chgData name="Buchner, Thomas" userId="dcdd08b7-1529-408e-93b1-25fdc0899d57" providerId="ADAL" clId="{87EE3E81-54D7-4732-9113-4988429B2D80}" dt="2018-11-21T15:12:33.085" v="347" actId="790"/>
          <ac:spMkLst>
            <pc:docMk/>
            <pc:sldMk cId="1499132442" sldId="440"/>
            <ac:spMk id="27" creationId="{C1FCC548-7949-4F97-8D9B-BC026BE921EC}"/>
          </ac:spMkLst>
        </pc:spChg>
        <pc:spChg chg="mod">
          <ac:chgData name="Buchner, Thomas" userId="dcdd08b7-1529-408e-93b1-25fdc0899d57" providerId="ADAL" clId="{87EE3E81-54D7-4732-9113-4988429B2D80}" dt="2018-11-21T15:12:33.084" v="345" actId="790"/>
          <ac:spMkLst>
            <pc:docMk/>
            <pc:sldMk cId="1499132442" sldId="440"/>
            <ac:spMk id="28" creationId="{1560E9F5-EBA4-4491-AEA6-651DA974B2B0}"/>
          </ac:spMkLst>
        </pc:spChg>
        <pc:spChg chg="mod">
          <ac:chgData name="Buchner, Thomas" userId="dcdd08b7-1529-408e-93b1-25fdc0899d57" providerId="ADAL" clId="{87EE3E81-54D7-4732-9113-4988429B2D80}" dt="2018-11-21T15:12:33.087" v="349" actId="790"/>
          <ac:spMkLst>
            <pc:docMk/>
            <pc:sldMk cId="1499132442" sldId="440"/>
            <ac:spMk id="30" creationId="{13932E16-1A2D-4A7E-97E0-DDC08A985583}"/>
          </ac:spMkLst>
        </pc:spChg>
      </pc:sldChg>
      <pc:sldChg chg="modSp modNotes">
        <pc:chgData name="Buchner, Thomas" userId="dcdd08b7-1529-408e-93b1-25fdc0899d57" providerId="ADAL" clId="{87EE3E81-54D7-4732-9113-4988429B2D80}" dt="2018-11-21T15:12:33.133" v="400" actId="790"/>
        <pc:sldMkLst>
          <pc:docMk/>
          <pc:sldMk cId="2684948741" sldId="441"/>
        </pc:sldMkLst>
        <pc:spChg chg="mod">
          <ac:chgData name="Buchner, Thomas" userId="dcdd08b7-1529-408e-93b1-25fdc0899d57" providerId="ADAL" clId="{87EE3E81-54D7-4732-9113-4988429B2D80}" dt="2018-11-21T15:12:33.098" v="359" actId="790"/>
          <ac:spMkLst>
            <pc:docMk/>
            <pc:sldMk cId="2684948741" sldId="441"/>
            <ac:spMk id="3" creationId="{00000000-0000-0000-0000-000000000000}"/>
          </ac:spMkLst>
        </pc:spChg>
        <pc:spChg chg="mod">
          <ac:chgData name="Buchner, Thomas" userId="dcdd08b7-1529-408e-93b1-25fdc0899d57" providerId="ADAL" clId="{87EE3E81-54D7-4732-9113-4988429B2D80}" dt="2018-11-21T15:12:33.097" v="358" actId="790"/>
          <ac:spMkLst>
            <pc:docMk/>
            <pc:sldMk cId="2684948741" sldId="441"/>
            <ac:spMk id="13" creationId="{00000000-0000-0000-0000-000000000000}"/>
          </ac:spMkLst>
        </pc:spChg>
        <pc:spChg chg="mod">
          <ac:chgData name="Buchner, Thomas" userId="dcdd08b7-1529-408e-93b1-25fdc0899d57" providerId="ADAL" clId="{87EE3E81-54D7-4732-9113-4988429B2D80}" dt="2018-11-21T15:12:33.100" v="361" actId="790"/>
          <ac:spMkLst>
            <pc:docMk/>
            <pc:sldMk cId="2684948741" sldId="441"/>
            <ac:spMk id="37" creationId="{00000000-0000-0000-0000-000000000000}"/>
          </ac:spMkLst>
        </pc:spChg>
        <pc:spChg chg="mod">
          <ac:chgData name="Buchner, Thomas" userId="dcdd08b7-1529-408e-93b1-25fdc0899d57" providerId="ADAL" clId="{87EE3E81-54D7-4732-9113-4988429B2D80}" dt="2018-11-21T15:12:33.102" v="363" actId="790"/>
          <ac:spMkLst>
            <pc:docMk/>
            <pc:sldMk cId="2684948741" sldId="441"/>
            <ac:spMk id="49" creationId="{17004F6F-41BB-4B98-992B-B07605364062}"/>
          </ac:spMkLst>
        </pc:spChg>
        <pc:spChg chg="mod">
          <ac:chgData name="Buchner, Thomas" userId="dcdd08b7-1529-408e-93b1-25fdc0899d57" providerId="ADAL" clId="{87EE3E81-54D7-4732-9113-4988429B2D80}" dt="2018-11-21T15:12:33.103" v="365" actId="790"/>
          <ac:spMkLst>
            <pc:docMk/>
            <pc:sldMk cId="2684948741" sldId="441"/>
            <ac:spMk id="50" creationId="{428D35FE-6593-4AF0-8054-9DD418E4D5D7}"/>
          </ac:spMkLst>
        </pc:spChg>
        <pc:spChg chg="mod">
          <ac:chgData name="Buchner, Thomas" userId="dcdd08b7-1529-408e-93b1-25fdc0899d57" providerId="ADAL" clId="{87EE3E81-54D7-4732-9113-4988429B2D80}" dt="2018-11-21T15:12:33.105" v="367" actId="790"/>
          <ac:spMkLst>
            <pc:docMk/>
            <pc:sldMk cId="2684948741" sldId="441"/>
            <ac:spMk id="51" creationId="{49F60C4C-14A2-4A83-BA8E-7096DFE4607F}"/>
          </ac:spMkLst>
        </pc:spChg>
        <pc:spChg chg="mod">
          <ac:chgData name="Buchner, Thomas" userId="dcdd08b7-1529-408e-93b1-25fdc0899d57" providerId="ADAL" clId="{87EE3E81-54D7-4732-9113-4988429B2D80}" dt="2018-11-21T15:12:33.106" v="369" actId="790"/>
          <ac:spMkLst>
            <pc:docMk/>
            <pc:sldMk cId="2684948741" sldId="441"/>
            <ac:spMk id="52" creationId="{99BA13E4-8721-41D6-829A-E0DC11E1D40C}"/>
          </ac:spMkLst>
        </pc:spChg>
        <pc:spChg chg="mod">
          <ac:chgData name="Buchner, Thomas" userId="dcdd08b7-1529-408e-93b1-25fdc0899d57" providerId="ADAL" clId="{87EE3E81-54D7-4732-9113-4988429B2D80}" dt="2018-11-21T15:12:33.108" v="371" actId="790"/>
          <ac:spMkLst>
            <pc:docMk/>
            <pc:sldMk cId="2684948741" sldId="441"/>
            <ac:spMk id="53" creationId="{913DB154-8C22-442F-BD1C-0A3547CF54A4}"/>
          </ac:spMkLst>
        </pc:spChg>
        <pc:spChg chg="mod">
          <ac:chgData name="Buchner, Thomas" userId="dcdd08b7-1529-408e-93b1-25fdc0899d57" providerId="ADAL" clId="{87EE3E81-54D7-4732-9113-4988429B2D80}" dt="2018-11-21T15:12:33.127" v="397" actId="790"/>
          <ac:spMkLst>
            <pc:docMk/>
            <pc:sldMk cId="2684948741" sldId="441"/>
            <ac:spMk id="54" creationId="{908746BE-2292-4B7A-8F57-36D3962B3EF9}"/>
          </ac:spMkLst>
        </pc:spChg>
        <pc:spChg chg="mod">
          <ac:chgData name="Buchner, Thomas" userId="dcdd08b7-1529-408e-93b1-25fdc0899d57" providerId="ADAL" clId="{87EE3E81-54D7-4732-9113-4988429B2D80}" dt="2018-11-21T15:12:33.109" v="373" actId="790"/>
          <ac:spMkLst>
            <pc:docMk/>
            <pc:sldMk cId="2684948741" sldId="441"/>
            <ac:spMk id="55" creationId="{6F8B0FAA-ACCE-4CBD-AB25-3BAB95DE058B}"/>
          </ac:spMkLst>
        </pc:spChg>
        <pc:spChg chg="mod">
          <ac:chgData name="Buchner, Thomas" userId="dcdd08b7-1529-408e-93b1-25fdc0899d57" providerId="ADAL" clId="{87EE3E81-54D7-4732-9113-4988429B2D80}" dt="2018-11-21T15:12:33.111" v="375" actId="790"/>
          <ac:spMkLst>
            <pc:docMk/>
            <pc:sldMk cId="2684948741" sldId="441"/>
            <ac:spMk id="56" creationId="{5CDC77D5-0EA9-4293-8128-4C874B151913}"/>
          </ac:spMkLst>
        </pc:spChg>
        <pc:spChg chg="mod">
          <ac:chgData name="Buchner, Thomas" userId="dcdd08b7-1529-408e-93b1-25fdc0899d57" providerId="ADAL" clId="{87EE3E81-54D7-4732-9113-4988429B2D80}" dt="2018-11-21T15:12:33.112" v="377" actId="790"/>
          <ac:spMkLst>
            <pc:docMk/>
            <pc:sldMk cId="2684948741" sldId="441"/>
            <ac:spMk id="65" creationId="{E8C644F6-16E9-4D20-8F2B-3F1177622582}"/>
          </ac:spMkLst>
        </pc:spChg>
        <pc:spChg chg="mod">
          <ac:chgData name="Buchner, Thomas" userId="dcdd08b7-1529-408e-93b1-25fdc0899d57" providerId="ADAL" clId="{87EE3E81-54D7-4732-9113-4988429B2D80}" dt="2018-11-21T15:12:33.114" v="379" actId="790"/>
          <ac:spMkLst>
            <pc:docMk/>
            <pc:sldMk cId="2684948741" sldId="441"/>
            <ac:spMk id="66" creationId="{318A55FD-DD56-43FC-9F49-FFD402CDE595}"/>
          </ac:spMkLst>
        </pc:spChg>
        <pc:spChg chg="mod">
          <ac:chgData name="Buchner, Thomas" userId="dcdd08b7-1529-408e-93b1-25fdc0899d57" providerId="ADAL" clId="{87EE3E81-54D7-4732-9113-4988429B2D80}" dt="2018-11-21T15:12:33.115" v="381" actId="790"/>
          <ac:spMkLst>
            <pc:docMk/>
            <pc:sldMk cId="2684948741" sldId="441"/>
            <ac:spMk id="67" creationId="{639B4083-AA64-4A33-AA0C-0F8AD309FB38}"/>
          </ac:spMkLst>
        </pc:spChg>
        <pc:spChg chg="mod">
          <ac:chgData name="Buchner, Thomas" userId="dcdd08b7-1529-408e-93b1-25fdc0899d57" providerId="ADAL" clId="{87EE3E81-54D7-4732-9113-4988429B2D80}" dt="2018-11-21T15:12:33.117" v="383" actId="790"/>
          <ac:spMkLst>
            <pc:docMk/>
            <pc:sldMk cId="2684948741" sldId="441"/>
            <ac:spMk id="68" creationId="{747363EB-1785-4190-9DB7-9F6EC1DAEA1B}"/>
          </ac:spMkLst>
        </pc:spChg>
        <pc:spChg chg="mod">
          <ac:chgData name="Buchner, Thomas" userId="dcdd08b7-1529-408e-93b1-25fdc0899d57" providerId="ADAL" clId="{87EE3E81-54D7-4732-9113-4988429B2D80}" dt="2018-11-21T15:12:33.118" v="385" actId="790"/>
          <ac:spMkLst>
            <pc:docMk/>
            <pc:sldMk cId="2684948741" sldId="441"/>
            <ac:spMk id="71" creationId="{84881693-BE22-4ECB-8F24-5CFC2D7150FD}"/>
          </ac:spMkLst>
        </pc:spChg>
        <pc:spChg chg="mod">
          <ac:chgData name="Buchner, Thomas" userId="dcdd08b7-1529-408e-93b1-25fdc0899d57" providerId="ADAL" clId="{87EE3E81-54D7-4732-9113-4988429B2D80}" dt="2018-11-21T15:12:33.120" v="387" actId="790"/>
          <ac:spMkLst>
            <pc:docMk/>
            <pc:sldMk cId="2684948741" sldId="441"/>
            <ac:spMk id="72" creationId="{D0789EB0-C32A-451C-B131-C178A2D6B675}"/>
          </ac:spMkLst>
        </pc:spChg>
        <pc:spChg chg="mod">
          <ac:chgData name="Buchner, Thomas" userId="dcdd08b7-1529-408e-93b1-25fdc0899d57" providerId="ADAL" clId="{87EE3E81-54D7-4732-9113-4988429B2D80}" dt="2018-11-21T15:12:33.123" v="391" actId="790"/>
          <ac:spMkLst>
            <pc:docMk/>
            <pc:sldMk cId="2684948741" sldId="441"/>
            <ac:spMk id="73" creationId="{BC77ED6F-5900-4CFA-9ACE-75438C98D260}"/>
          </ac:spMkLst>
        </pc:spChg>
        <pc:spChg chg="mod">
          <ac:chgData name="Buchner, Thomas" userId="dcdd08b7-1529-408e-93b1-25fdc0899d57" providerId="ADAL" clId="{87EE3E81-54D7-4732-9113-4988429B2D80}" dt="2018-11-21T15:12:33.121" v="389" actId="790"/>
          <ac:spMkLst>
            <pc:docMk/>
            <pc:sldMk cId="2684948741" sldId="441"/>
            <ac:spMk id="74" creationId="{D62FCB14-0287-44C9-94F3-CDC26271A718}"/>
          </ac:spMkLst>
        </pc:spChg>
        <pc:spChg chg="mod">
          <ac:chgData name="Buchner, Thomas" userId="dcdd08b7-1529-408e-93b1-25fdc0899d57" providerId="ADAL" clId="{87EE3E81-54D7-4732-9113-4988429B2D80}" dt="2018-11-21T15:12:33.124" v="393" actId="790"/>
          <ac:spMkLst>
            <pc:docMk/>
            <pc:sldMk cId="2684948741" sldId="441"/>
            <ac:spMk id="76" creationId="{22EF1397-7D5C-431E-A893-6A5AA26C5405}"/>
          </ac:spMkLst>
        </pc:spChg>
        <pc:spChg chg="mod">
          <ac:chgData name="Buchner, Thomas" userId="dcdd08b7-1529-408e-93b1-25fdc0899d57" providerId="ADAL" clId="{87EE3E81-54D7-4732-9113-4988429B2D80}" dt="2018-11-21T15:12:33.126" v="395" actId="790"/>
          <ac:spMkLst>
            <pc:docMk/>
            <pc:sldMk cId="2684948741" sldId="441"/>
            <ac:spMk id="77" creationId="{529A800C-BC95-48ED-BFC9-4DFFC0B77842}"/>
          </ac:spMkLst>
        </pc:spChg>
      </pc:sldChg>
      <pc:sldChg chg="modSp modNotes">
        <pc:chgData name="Buchner, Thomas" userId="dcdd08b7-1529-408e-93b1-25fdc0899d57" providerId="ADAL" clId="{87EE3E81-54D7-4732-9113-4988429B2D80}" dt="2018-11-21T15:12:33.248" v="469" actId="790"/>
        <pc:sldMkLst>
          <pc:docMk/>
          <pc:sldMk cId="1435938657" sldId="442"/>
        </pc:sldMkLst>
        <pc:spChg chg="mod">
          <ac:chgData name="Buchner, Thomas" userId="dcdd08b7-1529-408e-93b1-25fdc0899d57" providerId="ADAL" clId="{87EE3E81-54D7-4732-9113-4988429B2D80}" dt="2018-11-21T15:12:33.203" v="445" actId="790"/>
          <ac:spMkLst>
            <pc:docMk/>
            <pc:sldMk cId="1435938657" sldId="442"/>
            <ac:spMk id="3" creationId="{00000000-0000-0000-0000-000000000000}"/>
          </ac:spMkLst>
        </pc:spChg>
        <pc:spChg chg="mod">
          <ac:chgData name="Buchner, Thomas" userId="dcdd08b7-1529-408e-93b1-25fdc0899d57" providerId="ADAL" clId="{87EE3E81-54D7-4732-9113-4988429B2D80}" dt="2018-11-21T15:12:33.212" v="448" actId="790"/>
          <ac:spMkLst>
            <pc:docMk/>
            <pc:sldMk cId="1435938657" sldId="442"/>
            <ac:spMk id="5" creationId="{919719D0-BABD-467D-9BC7-4DF9AF306A71}"/>
          </ac:spMkLst>
        </pc:spChg>
        <pc:spChg chg="mod">
          <ac:chgData name="Buchner, Thomas" userId="dcdd08b7-1529-408e-93b1-25fdc0899d57" providerId="ADAL" clId="{87EE3E81-54D7-4732-9113-4988429B2D80}" dt="2018-11-21T15:12:33.211" v="447" actId="790"/>
          <ac:spMkLst>
            <pc:docMk/>
            <pc:sldMk cId="1435938657" sldId="442"/>
            <ac:spMk id="9" creationId="{00000000-0000-0000-0000-000000000000}"/>
          </ac:spMkLst>
        </pc:spChg>
        <pc:spChg chg="mod">
          <ac:chgData name="Buchner, Thomas" userId="dcdd08b7-1529-408e-93b1-25fdc0899d57" providerId="ADAL" clId="{87EE3E81-54D7-4732-9113-4988429B2D80}" dt="2018-11-21T15:12:33.214" v="449" actId="790"/>
          <ac:spMkLst>
            <pc:docMk/>
            <pc:sldMk cId="1435938657" sldId="442"/>
            <ac:spMk id="10" creationId="{00000000-0000-0000-0000-000000000000}"/>
          </ac:spMkLst>
        </pc:spChg>
        <pc:spChg chg="mod">
          <ac:chgData name="Buchner, Thomas" userId="dcdd08b7-1529-408e-93b1-25fdc0899d57" providerId="ADAL" clId="{87EE3E81-54D7-4732-9113-4988429B2D80}" dt="2018-11-21T15:12:33.238" v="466" actId="790"/>
          <ac:spMkLst>
            <pc:docMk/>
            <pc:sldMk cId="1435938657" sldId="442"/>
            <ac:spMk id="12" creationId="{D40220FB-3FB0-40E3-BF29-E4FABF29F0DB}"/>
          </ac:spMkLst>
        </pc:spChg>
        <pc:spChg chg="mod">
          <ac:chgData name="Buchner, Thomas" userId="dcdd08b7-1529-408e-93b1-25fdc0899d57" providerId="ADAL" clId="{87EE3E81-54D7-4732-9113-4988429B2D80}" dt="2018-11-21T15:12:33.217" v="451" actId="790"/>
          <ac:spMkLst>
            <pc:docMk/>
            <pc:sldMk cId="1435938657" sldId="442"/>
            <ac:spMk id="13" creationId="{00000000-0000-0000-0000-000000000000}"/>
          </ac:spMkLst>
        </pc:spChg>
        <pc:spChg chg="mod">
          <ac:chgData name="Buchner, Thomas" userId="dcdd08b7-1529-408e-93b1-25fdc0899d57" providerId="ADAL" clId="{87EE3E81-54D7-4732-9113-4988429B2D80}" dt="2018-11-21T15:12:33.218" v="452" actId="790"/>
          <ac:spMkLst>
            <pc:docMk/>
            <pc:sldMk cId="1435938657" sldId="442"/>
            <ac:spMk id="15" creationId="{00000000-0000-0000-0000-000000000000}"/>
          </ac:spMkLst>
        </pc:spChg>
        <pc:spChg chg="mod">
          <ac:chgData name="Buchner, Thomas" userId="dcdd08b7-1529-408e-93b1-25fdc0899d57" providerId="ADAL" clId="{87EE3E81-54D7-4732-9113-4988429B2D80}" dt="2018-11-21T15:12:33.219" v="453" actId="790"/>
          <ac:spMkLst>
            <pc:docMk/>
            <pc:sldMk cId="1435938657" sldId="442"/>
            <ac:spMk id="17" creationId="{00000000-0000-0000-0000-000000000000}"/>
          </ac:spMkLst>
        </pc:spChg>
        <pc:spChg chg="mod">
          <ac:chgData name="Buchner, Thomas" userId="dcdd08b7-1529-408e-93b1-25fdc0899d57" providerId="ADAL" clId="{87EE3E81-54D7-4732-9113-4988429B2D80}" dt="2018-11-21T15:12:33.215" v="450" actId="790"/>
          <ac:spMkLst>
            <pc:docMk/>
            <pc:sldMk cId="1435938657" sldId="442"/>
            <ac:spMk id="21" creationId="{00000000-0000-0000-0000-000000000000}"/>
          </ac:spMkLst>
        </pc:spChg>
        <pc:spChg chg="mod">
          <ac:chgData name="Buchner, Thomas" userId="dcdd08b7-1529-408e-93b1-25fdc0899d57" providerId="ADAL" clId="{87EE3E81-54D7-4732-9113-4988429B2D80}" dt="2018-11-21T15:12:33.221" v="454" actId="790"/>
          <ac:spMkLst>
            <pc:docMk/>
            <pc:sldMk cId="1435938657" sldId="442"/>
            <ac:spMk id="22" creationId="{00000000-0000-0000-0000-000000000000}"/>
          </ac:spMkLst>
        </pc:spChg>
        <pc:spChg chg="mod">
          <ac:chgData name="Buchner, Thomas" userId="dcdd08b7-1529-408e-93b1-25fdc0899d57" providerId="ADAL" clId="{87EE3E81-54D7-4732-9113-4988429B2D80}" dt="2018-11-21T15:12:33.222" v="455" actId="790"/>
          <ac:spMkLst>
            <pc:docMk/>
            <pc:sldMk cId="1435938657" sldId="442"/>
            <ac:spMk id="23" creationId="{00000000-0000-0000-0000-000000000000}"/>
          </ac:spMkLst>
        </pc:spChg>
        <pc:spChg chg="mod">
          <ac:chgData name="Buchner, Thomas" userId="dcdd08b7-1529-408e-93b1-25fdc0899d57" providerId="ADAL" clId="{87EE3E81-54D7-4732-9113-4988429B2D80}" dt="2018-11-21T15:12:33.225" v="456" actId="790"/>
          <ac:spMkLst>
            <pc:docMk/>
            <pc:sldMk cId="1435938657" sldId="442"/>
            <ac:spMk id="25" creationId="{00000000-0000-0000-0000-000000000000}"/>
          </ac:spMkLst>
        </pc:spChg>
        <pc:spChg chg="mod">
          <ac:chgData name="Buchner, Thomas" userId="dcdd08b7-1529-408e-93b1-25fdc0899d57" providerId="ADAL" clId="{87EE3E81-54D7-4732-9113-4988429B2D80}" dt="2018-11-21T15:12:33.227" v="457" actId="790"/>
          <ac:spMkLst>
            <pc:docMk/>
            <pc:sldMk cId="1435938657" sldId="442"/>
            <ac:spMk id="26" creationId="{00000000-0000-0000-0000-000000000000}"/>
          </ac:spMkLst>
        </pc:spChg>
        <pc:spChg chg="mod">
          <ac:chgData name="Buchner, Thomas" userId="dcdd08b7-1529-408e-93b1-25fdc0899d57" providerId="ADAL" clId="{87EE3E81-54D7-4732-9113-4988429B2D80}" dt="2018-11-21T15:12:33.228" v="458" actId="790"/>
          <ac:spMkLst>
            <pc:docMk/>
            <pc:sldMk cId="1435938657" sldId="442"/>
            <ac:spMk id="27" creationId="{00000000-0000-0000-0000-000000000000}"/>
          </ac:spMkLst>
        </pc:spChg>
        <pc:spChg chg="mod">
          <ac:chgData name="Buchner, Thomas" userId="dcdd08b7-1529-408e-93b1-25fdc0899d57" providerId="ADAL" clId="{87EE3E81-54D7-4732-9113-4988429B2D80}" dt="2018-11-21T15:12:33.229" v="459" actId="790"/>
          <ac:spMkLst>
            <pc:docMk/>
            <pc:sldMk cId="1435938657" sldId="442"/>
            <ac:spMk id="28" creationId="{00000000-0000-0000-0000-000000000000}"/>
          </ac:spMkLst>
        </pc:spChg>
        <pc:spChg chg="mod">
          <ac:chgData name="Buchner, Thomas" userId="dcdd08b7-1529-408e-93b1-25fdc0899d57" providerId="ADAL" clId="{87EE3E81-54D7-4732-9113-4988429B2D80}" dt="2018-11-21T15:12:33.231" v="460" actId="790"/>
          <ac:spMkLst>
            <pc:docMk/>
            <pc:sldMk cId="1435938657" sldId="442"/>
            <ac:spMk id="29" creationId="{00000000-0000-0000-0000-000000000000}"/>
          </ac:spMkLst>
        </pc:spChg>
        <pc:spChg chg="mod">
          <ac:chgData name="Buchner, Thomas" userId="dcdd08b7-1529-408e-93b1-25fdc0899d57" providerId="ADAL" clId="{87EE3E81-54D7-4732-9113-4988429B2D80}" dt="2018-11-21T15:12:33.232" v="461" actId="790"/>
          <ac:spMkLst>
            <pc:docMk/>
            <pc:sldMk cId="1435938657" sldId="442"/>
            <ac:spMk id="30" creationId="{00000000-0000-0000-0000-000000000000}"/>
          </ac:spMkLst>
        </pc:spChg>
        <pc:spChg chg="mod">
          <ac:chgData name="Buchner, Thomas" userId="dcdd08b7-1529-408e-93b1-25fdc0899d57" providerId="ADAL" clId="{87EE3E81-54D7-4732-9113-4988429B2D80}" dt="2018-11-21T15:12:33.233" v="462" actId="790"/>
          <ac:spMkLst>
            <pc:docMk/>
            <pc:sldMk cId="1435938657" sldId="442"/>
            <ac:spMk id="31" creationId="{00000000-0000-0000-0000-000000000000}"/>
          </ac:spMkLst>
        </pc:spChg>
        <pc:spChg chg="mod">
          <ac:chgData name="Buchner, Thomas" userId="dcdd08b7-1529-408e-93b1-25fdc0899d57" providerId="ADAL" clId="{87EE3E81-54D7-4732-9113-4988429B2D80}" dt="2018-11-21T15:12:33.235" v="463" actId="790"/>
          <ac:spMkLst>
            <pc:docMk/>
            <pc:sldMk cId="1435938657" sldId="442"/>
            <ac:spMk id="32" creationId="{00000000-0000-0000-0000-000000000000}"/>
          </ac:spMkLst>
        </pc:spChg>
        <pc:spChg chg="mod">
          <ac:chgData name="Buchner, Thomas" userId="dcdd08b7-1529-408e-93b1-25fdc0899d57" providerId="ADAL" clId="{87EE3E81-54D7-4732-9113-4988429B2D80}" dt="2018-11-21T15:12:33.236" v="464" actId="790"/>
          <ac:spMkLst>
            <pc:docMk/>
            <pc:sldMk cId="1435938657" sldId="442"/>
            <ac:spMk id="33" creationId="{00000000-0000-0000-0000-000000000000}"/>
          </ac:spMkLst>
        </pc:spChg>
        <pc:spChg chg="mod">
          <ac:chgData name="Buchner, Thomas" userId="dcdd08b7-1529-408e-93b1-25fdc0899d57" providerId="ADAL" clId="{87EE3E81-54D7-4732-9113-4988429B2D80}" dt="2018-11-21T15:12:33.237" v="465" actId="790"/>
          <ac:spMkLst>
            <pc:docMk/>
            <pc:sldMk cId="1435938657" sldId="442"/>
            <ac:spMk id="34" creationId="{00000000-0000-0000-0000-000000000000}"/>
          </ac:spMkLst>
        </pc:spChg>
      </pc:sldChg>
      <pc:sldChg chg="modSp modNotes">
        <pc:chgData name="Buchner, Thomas" userId="dcdd08b7-1529-408e-93b1-25fdc0899d57" providerId="ADAL" clId="{87EE3E81-54D7-4732-9113-4988429B2D80}" dt="2018-11-21T15:12:33.290" v="497" actId="790"/>
        <pc:sldMkLst>
          <pc:docMk/>
          <pc:sldMk cId="2960905310" sldId="446"/>
        </pc:sldMkLst>
        <pc:spChg chg="mod">
          <ac:chgData name="Buchner, Thomas" userId="dcdd08b7-1529-408e-93b1-25fdc0899d57" providerId="ADAL" clId="{87EE3E81-54D7-4732-9113-4988429B2D80}" dt="2018-11-21T15:12:33.286" v="494" actId="790"/>
          <ac:spMkLst>
            <pc:docMk/>
            <pc:sldMk cId="2960905310" sldId="446"/>
            <ac:spMk id="2" creationId="{AE5DF3FF-9C48-4E71-B3A2-F3988FAA9716}"/>
          </ac:spMkLst>
        </pc:spChg>
        <pc:spChg chg="mod">
          <ac:chgData name="Buchner, Thomas" userId="dcdd08b7-1529-408e-93b1-25fdc0899d57" providerId="ADAL" clId="{87EE3E81-54D7-4732-9113-4988429B2D80}" dt="2018-11-21T15:12:33.261" v="478" actId="790"/>
          <ac:spMkLst>
            <pc:docMk/>
            <pc:sldMk cId="2960905310" sldId="446"/>
            <ac:spMk id="3" creationId="{00000000-0000-0000-0000-000000000000}"/>
          </ac:spMkLst>
        </pc:spChg>
        <pc:spChg chg="mod">
          <ac:chgData name="Buchner, Thomas" userId="dcdd08b7-1529-408e-93b1-25fdc0899d57" providerId="ADAL" clId="{87EE3E81-54D7-4732-9113-4988429B2D80}" dt="2018-11-21T15:12:33.264" v="480" actId="790"/>
          <ac:spMkLst>
            <pc:docMk/>
            <pc:sldMk cId="2960905310" sldId="446"/>
            <ac:spMk id="6" creationId="{00000000-0000-0000-0000-000000000000}"/>
          </ac:spMkLst>
        </pc:spChg>
        <pc:spChg chg="mod">
          <ac:chgData name="Buchner, Thomas" userId="dcdd08b7-1529-408e-93b1-25fdc0899d57" providerId="ADAL" clId="{87EE3E81-54D7-4732-9113-4988429B2D80}" dt="2018-11-21T15:12:33.285" v="492" actId="790"/>
          <ac:spMkLst>
            <pc:docMk/>
            <pc:sldMk cId="2960905310" sldId="446"/>
            <ac:spMk id="9" creationId="{00000000-0000-0000-0000-000000000000}"/>
          </ac:spMkLst>
        </pc:spChg>
        <pc:spChg chg="mod">
          <ac:chgData name="Buchner, Thomas" userId="dcdd08b7-1529-408e-93b1-25fdc0899d57" providerId="ADAL" clId="{87EE3E81-54D7-4732-9113-4988429B2D80}" dt="2018-11-21T15:12:33.266" v="482" actId="790"/>
          <ac:spMkLst>
            <pc:docMk/>
            <pc:sldMk cId="2960905310" sldId="446"/>
            <ac:spMk id="10" creationId="{00000000-0000-0000-0000-000000000000}"/>
          </ac:spMkLst>
        </pc:spChg>
        <pc:spChg chg="mod">
          <ac:chgData name="Buchner, Thomas" userId="dcdd08b7-1529-408e-93b1-25fdc0899d57" providerId="ADAL" clId="{87EE3E81-54D7-4732-9113-4988429B2D80}" dt="2018-11-21T15:12:33.268" v="484" actId="790"/>
          <ac:spMkLst>
            <pc:docMk/>
            <pc:sldMk cId="2960905310" sldId="446"/>
            <ac:spMk id="18" creationId="{00000000-0000-0000-0000-000000000000}"/>
          </ac:spMkLst>
        </pc:spChg>
        <pc:spChg chg="mod">
          <ac:chgData name="Buchner, Thomas" userId="dcdd08b7-1529-408e-93b1-25fdc0899d57" providerId="ADAL" clId="{87EE3E81-54D7-4732-9113-4988429B2D80}" dt="2018-11-21T15:12:33.270" v="486" actId="790"/>
          <ac:spMkLst>
            <pc:docMk/>
            <pc:sldMk cId="2960905310" sldId="446"/>
            <ac:spMk id="26" creationId="{00000000-0000-0000-0000-000000000000}"/>
          </ac:spMkLst>
        </pc:spChg>
        <pc:spChg chg="mod">
          <ac:chgData name="Buchner, Thomas" userId="dcdd08b7-1529-408e-93b1-25fdc0899d57" providerId="ADAL" clId="{87EE3E81-54D7-4732-9113-4988429B2D80}" dt="2018-11-21T15:12:33.272" v="488" actId="790"/>
          <ac:spMkLst>
            <pc:docMk/>
            <pc:sldMk cId="2960905310" sldId="446"/>
            <ac:spMk id="28" creationId="{00000000-0000-0000-0000-000000000000}"/>
          </ac:spMkLst>
        </pc:spChg>
        <pc:spChg chg="mod">
          <ac:chgData name="Buchner, Thomas" userId="dcdd08b7-1529-408e-93b1-25fdc0899d57" providerId="ADAL" clId="{87EE3E81-54D7-4732-9113-4988429B2D80}" dt="2018-11-21T15:12:33.275" v="490" actId="790"/>
          <ac:spMkLst>
            <pc:docMk/>
            <pc:sldMk cId="2960905310" sldId="446"/>
            <ac:spMk id="33" creationId="{00000000-0000-0000-0000-000000000000}"/>
          </ac:spMkLst>
        </pc:spChg>
      </pc:sldChg>
      <pc:sldChg chg="modSp modNotes">
        <pc:chgData name="Buchner, Thomas" userId="dcdd08b7-1529-408e-93b1-25fdc0899d57" providerId="ADAL" clId="{87EE3E81-54D7-4732-9113-4988429B2D80}" dt="2018-11-21T15:12:33.260" v="477" actId="790"/>
        <pc:sldMkLst>
          <pc:docMk/>
          <pc:sldMk cId="2436238159" sldId="447"/>
        </pc:sldMkLst>
        <pc:spChg chg="mod">
          <ac:chgData name="Buchner, Thomas" userId="dcdd08b7-1529-408e-93b1-25fdc0899d57" providerId="ADAL" clId="{87EE3E81-54D7-4732-9113-4988429B2D80}" dt="2018-11-21T15:12:33.252" v="471" actId="790"/>
          <ac:spMkLst>
            <pc:docMk/>
            <pc:sldMk cId="2436238159" sldId="447"/>
            <ac:spMk id="2" creationId="{A704EC08-AFC7-4D18-AC9A-F3343F45EF2A}"/>
          </ac:spMkLst>
        </pc:spChg>
        <pc:spChg chg="mod">
          <ac:chgData name="Buchner, Thomas" userId="dcdd08b7-1529-408e-93b1-25fdc0899d57" providerId="ADAL" clId="{87EE3E81-54D7-4732-9113-4988429B2D80}" dt="2018-11-21T15:12:33.255" v="473" actId="790"/>
          <ac:spMkLst>
            <pc:docMk/>
            <pc:sldMk cId="2436238159" sldId="447"/>
            <ac:spMk id="3" creationId="{166921B3-EF71-4E02-AB72-2F9FB0E76D4B}"/>
          </ac:spMkLst>
        </pc:spChg>
        <pc:spChg chg="mod">
          <ac:chgData name="Buchner, Thomas" userId="dcdd08b7-1529-408e-93b1-25fdc0899d57" providerId="ADAL" clId="{87EE3E81-54D7-4732-9113-4988429B2D80}" dt="2018-11-21T15:12:33.255" v="474" actId="790"/>
          <ac:spMkLst>
            <pc:docMk/>
            <pc:sldMk cId="2436238159" sldId="447"/>
            <ac:spMk id="4" creationId="{A84BDB2E-39DF-4756-92FA-1F28834FBDBB}"/>
          </ac:spMkLst>
        </pc:spChg>
      </pc:sldChg>
      <pc:sldChg chg="modSp modNotes">
        <pc:chgData name="Buchner, Thomas" userId="dcdd08b7-1529-408e-93b1-25fdc0899d57" providerId="ADAL" clId="{87EE3E81-54D7-4732-9113-4988429B2D80}" dt="2018-11-21T15:12:33.340" v="521" actId="790"/>
        <pc:sldMkLst>
          <pc:docMk/>
          <pc:sldMk cId="2452954820" sldId="464"/>
        </pc:sldMkLst>
        <pc:spChg chg="mod">
          <ac:chgData name="Buchner, Thomas" userId="dcdd08b7-1529-408e-93b1-25fdc0899d57" providerId="ADAL" clId="{87EE3E81-54D7-4732-9113-4988429B2D80}" dt="2018-11-21T15:12:33.336" v="518" actId="790"/>
          <ac:spMkLst>
            <pc:docMk/>
            <pc:sldMk cId="2452954820" sldId="464"/>
            <ac:spMk id="4" creationId="{96BEB1A8-C9D3-4723-A64F-42E02E22325A}"/>
          </ac:spMkLst>
        </pc:spChg>
      </pc:sldChg>
      <pc:sldChg chg="modSp modNotes">
        <pc:chgData name="Buchner, Thomas" userId="dcdd08b7-1529-408e-93b1-25fdc0899d57" providerId="ADAL" clId="{87EE3E81-54D7-4732-9113-4988429B2D80}" dt="2018-11-21T15:12:33.333" v="517" actId="790"/>
        <pc:sldMkLst>
          <pc:docMk/>
          <pc:sldMk cId="1806006951" sldId="466"/>
        </pc:sldMkLst>
        <pc:spChg chg="mod">
          <ac:chgData name="Buchner, Thomas" userId="dcdd08b7-1529-408e-93b1-25fdc0899d57" providerId="ADAL" clId="{87EE3E81-54D7-4732-9113-4988429B2D80}" dt="2018-11-21T15:12:33.319" v="514" actId="790"/>
          <ac:spMkLst>
            <pc:docMk/>
            <pc:sldMk cId="1806006951" sldId="466"/>
            <ac:spMk id="4" creationId="{96BEB1A8-C9D3-4723-A64F-42E02E22325A}"/>
          </ac:spMkLst>
        </pc:spChg>
      </pc:sldChg>
      <pc:sldChg chg="modSp modNotes">
        <pc:chgData name="Buchner, Thomas" userId="dcdd08b7-1529-408e-93b1-25fdc0899d57" providerId="ADAL" clId="{87EE3E81-54D7-4732-9113-4988429B2D80}" dt="2018-11-21T15:12:33.202" v="444" actId="790"/>
        <pc:sldMkLst>
          <pc:docMk/>
          <pc:sldMk cId="2320775727" sldId="467"/>
        </pc:sldMkLst>
        <pc:spChg chg="mod">
          <ac:chgData name="Buchner, Thomas" userId="dcdd08b7-1529-408e-93b1-25fdc0899d57" providerId="ADAL" clId="{87EE3E81-54D7-4732-9113-4988429B2D80}" dt="2018-11-21T15:12:33.191" v="441" actId="790"/>
          <ac:spMkLst>
            <pc:docMk/>
            <pc:sldMk cId="2320775727" sldId="467"/>
            <ac:spMk id="4" creationId="{96BEB1A8-C9D3-4723-A64F-42E02E22325A}"/>
          </ac:spMkLst>
        </pc:spChg>
      </pc:sldChg>
      <pc:sldChg chg="modSp modNotes">
        <pc:chgData name="Buchner, Thomas" userId="dcdd08b7-1529-408e-93b1-25fdc0899d57" providerId="ADAL" clId="{87EE3E81-54D7-4732-9113-4988429B2D80}" dt="2018-11-21T15:12:33.319" v="513" actId="790"/>
        <pc:sldMkLst>
          <pc:docMk/>
          <pc:sldMk cId="3770947068" sldId="468"/>
        </pc:sldMkLst>
        <pc:spChg chg="mod">
          <ac:chgData name="Buchner, Thomas" userId="dcdd08b7-1529-408e-93b1-25fdc0899d57" providerId="ADAL" clId="{87EE3E81-54D7-4732-9113-4988429B2D80}" dt="2018-11-21T15:12:33.290" v="498" actId="790"/>
          <ac:spMkLst>
            <pc:docMk/>
            <pc:sldMk cId="3770947068" sldId="468"/>
            <ac:spMk id="3" creationId="{B73DFC8A-D39C-4395-A874-03C42AE64146}"/>
          </ac:spMkLst>
        </pc:spChg>
        <pc:spChg chg="mod">
          <ac:chgData name="Buchner, Thomas" userId="dcdd08b7-1529-408e-93b1-25fdc0899d57" providerId="ADAL" clId="{87EE3E81-54D7-4732-9113-4988429B2D80}" dt="2018-11-21T15:12:33.294" v="500" actId="790"/>
          <ac:spMkLst>
            <pc:docMk/>
            <pc:sldMk cId="3770947068" sldId="468"/>
            <ac:spMk id="4" creationId="{069317E0-1935-457B-9BE2-13D2F434C611}"/>
          </ac:spMkLst>
        </pc:spChg>
        <pc:spChg chg="mod">
          <ac:chgData name="Buchner, Thomas" userId="dcdd08b7-1529-408e-93b1-25fdc0899d57" providerId="ADAL" clId="{87EE3E81-54D7-4732-9113-4988429B2D80}" dt="2018-11-21T15:12:33.297" v="502" actId="790"/>
          <ac:spMkLst>
            <pc:docMk/>
            <pc:sldMk cId="3770947068" sldId="468"/>
            <ac:spMk id="6" creationId="{12BD95AA-12D5-40DA-9038-E0DAF2E63607}"/>
          </ac:spMkLst>
        </pc:spChg>
        <pc:spChg chg="mod">
          <ac:chgData name="Buchner, Thomas" userId="dcdd08b7-1529-408e-93b1-25fdc0899d57" providerId="ADAL" clId="{87EE3E81-54D7-4732-9113-4988429B2D80}" dt="2018-11-21T15:12:33.299" v="504" actId="790"/>
          <ac:spMkLst>
            <pc:docMk/>
            <pc:sldMk cId="3770947068" sldId="468"/>
            <ac:spMk id="8" creationId="{50B9421B-07C4-46F0-A064-FEDE9DC42898}"/>
          </ac:spMkLst>
        </pc:spChg>
        <pc:spChg chg="mod">
          <ac:chgData name="Buchner, Thomas" userId="dcdd08b7-1529-408e-93b1-25fdc0899d57" providerId="ADAL" clId="{87EE3E81-54D7-4732-9113-4988429B2D80}" dt="2018-11-21T15:12:33.301" v="506" actId="790"/>
          <ac:spMkLst>
            <pc:docMk/>
            <pc:sldMk cId="3770947068" sldId="468"/>
            <ac:spMk id="10" creationId="{4EC326E3-CD25-4113-A42A-1D155E57B0E9}"/>
          </ac:spMkLst>
        </pc:spChg>
        <pc:spChg chg="mod">
          <ac:chgData name="Buchner, Thomas" userId="dcdd08b7-1529-408e-93b1-25fdc0899d57" providerId="ADAL" clId="{87EE3E81-54D7-4732-9113-4988429B2D80}" dt="2018-11-21T15:12:33.303" v="508" actId="790"/>
          <ac:spMkLst>
            <pc:docMk/>
            <pc:sldMk cId="3770947068" sldId="468"/>
            <ac:spMk id="13" creationId="{6ED85F87-FB16-4A37-A012-3D63E385FF30}"/>
          </ac:spMkLst>
        </pc:spChg>
        <pc:spChg chg="mod">
          <ac:chgData name="Buchner, Thomas" userId="dcdd08b7-1529-408e-93b1-25fdc0899d57" providerId="ADAL" clId="{87EE3E81-54D7-4732-9113-4988429B2D80}" dt="2018-11-21T15:12:33.305" v="510" actId="790"/>
          <ac:spMkLst>
            <pc:docMk/>
            <pc:sldMk cId="3770947068" sldId="468"/>
            <ac:spMk id="14" creationId="{7D4A3C35-550C-449A-BCFD-EF0D36982CB4}"/>
          </ac:spMkLst>
        </pc:spChg>
      </pc:sldChg>
      <pc:sldChg chg="modSp modNotes">
        <pc:chgData name="Buchner, Thomas" userId="dcdd08b7-1529-408e-93b1-25fdc0899d57" providerId="ADAL" clId="{87EE3E81-54D7-4732-9113-4988429B2D80}" dt="2018-11-21T15:12:33.190" v="440" actId="790"/>
        <pc:sldMkLst>
          <pc:docMk/>
          <pc:sldMk cId="4202275646" sldId="469"/>
        </pc:sldMkLst>
        <pc:spChg chg="mod">
          <ac:chgData name="Buchner, Thomas" userId="dcdd08b7-1529-408e-93b1-25fdc0899d57" providerId="ADAL" clId="{87EE3E81-54D7-4732-9113-4988429B2D80}" dt="2018-11-21T15:12:33.180" v="435" actId="790"/>
          <ac:spMkLst>
            <pc:docMk/>
            <pc:sldMk cId="4202275646" sldId="469"/>
            <ac:spMk id="2" creationId="{AE5DF3FF-9C48-4E71-B3A2-F3988FAA9716}"/>
          </ac:spMkLst>
        </pc:spChg>
        <pc:spChg chg="mod">
          <ac:chgData name="Buchner, Thomas" userId="dcdd08b7-1529-408e-93b1-25fdc0899d57" providerId="ADAL" clId="{87EE3E81-54D7-4732-9113-4988429B2D80}" dt="2018-11-21T15:12:33.158" v="419" actId="790"/>
          <ac:spMkLst>
            <pc:docMk/>
            <pc:sldMk cId="4202275646" sldId="469"/>
            <ac:spMk id="3" creationId="{00000000-0000-0000-0000-000000000000}"/>
          </ac:spMkLst>
        </pc:spChg>
        <pc:spChg chg="mod">
          <ac:chgData name="Buchner, Thomas" userId="dcdd08b7-1529-408e-93b1-25fdc0899d57" providerId="ADAL" clId="{87EE3E81-54D7-4732-9113-4988429B2D80}" dt="2018-11-21T15:12:33.187" v="437" actId="790"/>
          <ac:spMkLst>
            <pc:docMk/>
            <pc:sldMk cId="4202275646" sldId="469"/>
            <ac:spMk id="4" creationId="{B3C7E742-D9A8-4844-85B2-D876DDB4DF08}"/>
          </ac:spMkLst>
        </pc:spChg>
        <pc:spChg chg="mod">
          <ac:chgData name="Buchner, Thomas" userId="dcdd08b7-1529-408e-93b1-25fdc0899d57" providerId="ADAL" clId="{87EE3E81-54D7-4732-9113-4988429B2D80}" dt="2018-11-21T15:12:33.161" v="421" actId="790"/>
          <ac:spMkLst>
            <pc:docMk/>
            <pc:sldMk cId="4202275646" sldId="469"/>
            <ac:spMk id="6" creationId="{00000000-0000-0000-0000-000000000000}"/>
          </ac:spMkLst>
        </pc:spChg>
        <pc:spChg chg="mod">
          <ac:chgData name="Buchner, Thomas" userId="dcdd08b7-1529-408e-93b1-25fdc0899d57" providerId="ADAL" clId="{87EE3E81-54D7-4732-9113-4988429B2D80}" dt="2018-11-21T15:12:33.178" v="433" actId="790"/>
          <ac:spMkLst>
            <pc:docMk/>
            <pc:sldMk cId="4202275646" sldId="469"/>
            <ac:spMk id="9" creationId="{00000000-0000-0000-0000-000000000000}"/>
          </ac:spMkLst>
        </pc:spChg>
        <pc:spChg chg="mod">
          <ac:chgData name="Buchner, Thomas" userId="dcdd08b7-1529-408e-93b1-25fdc0899d57" providerId="ADAL" clId="{87EE3E81-54D7-4732-9113-4988429B2D80}" dt="2018-11-21T15:12:33.163" v="423" actId="790"/>
          <ac:spMkLst>
            <pc:docMk/>
            <pc:sldMk cId="4202275646" sldId="469"/>
            <ac:spMk id="10" creationId="{00000000-0000-0000-0000-000000000000}"/>
          </ac:spMkLst>
        </pc:spChg>
        <pc:spChg chg="mod">
          <ac:chgData name="Buchner, Thomas" userId="dcdd08b7-1529-408e-93b1-25fdc0899d57" providerId="ADAL" clId="{87EE3E81-54D7-4732-9113-4988429B2D80}" dt="2018-11-21T15:12:33.164" v="425" actId="790"/>
          <ac:spMkLst>
            <pc:docMk/>
            <pc:sldMk cId="4202275646" sldId="469"/>
            <ac:spMk id="18" creationId="{00000000-0000-0000-0000-000000000000}"/>
          </ac:spMkLst>
        </pc:spChg>
        <pc:spChg chg="mod">
          <ac:chgData name="Buchner, Thomas" userId="dcdd08b7-1529-408e-93b1-25fdc0899d57" providerId="ADAL" clId="{87EE3E81-54D7-4732-9113-4988429B2D80}" dt="2018-11-21T15:12:33.166" v="427" actId="790"/>
          <ac:spMkLst>
            <pc:docMk/>
            <pc:sldMk cId="4202275646" sldId="469"/>
            <ac:spMk id="26" creationId="{00000000-0000-0000-0000-000000000000}"/>
          </ac:spMkLst>
        </pc:spChg>
        <pc:spChg chg="mod">
          <ac:chgData name="Buchner, Thomas" userId="dcdd08b7-1529-408e-93b1-25fdc0899d57" providerId="ADAL" clId="{87EE3E81-54D7-4732-9113-4988429B2D80}" dt="2018-11-21T15:12:33.168" v="429" actId="790"/>
          <ac:spMkLst>
            <pc:docMk/>
            <pc:sldMk cId="4202275646" sldId="469"/>
            <ac:spMk id="28" creationId="{00000000-0000-0000-0000-000000000000}"/>
          </ac:spMkLst>
        </pc:spChg>
        <pc:spChg chg="mod">
          <ac:chgData name="Buchner, Thomas" userId="dcdd08b7-1529-408e-93b1-25fdc0899d57" providerId="ADAL" clId="{87EE3E81-54D7-4732-9113-4988429B2D80}" dt="2018-11-21T15:12:33.170" v="431" actId="790"/>
          <ac:spMkLst>
            <pc:docMk/>
            <pc:sldMk cId="4202275646" sldId="469"/>
            <ac:spMk id="33" creationId="{00000000-0000-0000-0000-000000000000}"/>
          </ac:spMkLst>
        </pc:spChg>
      </pc:sldChg>
      <pc:sldChg chg="modSp modNotes">
        <pc:chgData name="Buchner, Thomas" userId="dcdd08b7-1529-408e-93b1-25fdc0899d57" providerId="ADAL" clId="{87EE3E81-54D7-4732-9113-4988429B2D80}" dt="2018-11-21T15:12:33.157" v="418" actId="790"/>
        <pc:sldMkLst>
          <pc:docMk/>
          <pc:sldMk cId="525180688" sldId="470"/>
        </pc:sldMkLst>
        <pc:spChg chg="mod">
          <ac:chgData name="Buchner, Thomas" userId="dcdd08b7-1529-408e-93b1-25fdc0899d57" providerId="ADAL" clId="{87EE3E81-54D7-4732-9113-4988429B2D80}" dt="2018-11-21T15:12:33.134" v="401" actId="790"/>
          <ac:spMkLst>
            <pc:docMk/>
            <pc:sldMk cId="525180688" sldId="470"/>
            <ac:spMk id="3" creationId="{00000000-0000-0000-0000-000000000000}"/>
          </ac:spMkLst>
        </pc:spChg>
        <pc:spChg chg="mod">
          <ac:chgData name="Buchner, Thomas" userId="dcdd08b7-1529-408e-93b1-25fdc0899d57" providerId="ADAL" clId="{87EE3E81-54D7-4732-9113-4988429B2D80}" dt="2018-11-21T15:12:33.137" v="403" actId="790"/>
          <ac:spMkLst>
            <pc:docMk/>
            <pc:sldMk cId="525180688" sldId="470"/>
            <ac:spMk id="6" creationId="{00000000-0000-0000-0000-000000000000}"/>
          </ac:spMkLst>
        </pc:spChg>
        <pc:spChg chg="mod">
          <ac:chgData name="Buchner, Thomas" userId="dcdd08b7-1529-408e-93b1-25fdc0899d57" providerId="ADAL" clId="{87EE3E81-54D7-4732-9113-4988429B2D80}" dt="2018-11-21T15:12:33.155" v="415" actId="790"/>
          <ac:spMkLst>
            <pc:docMk/>
            <pc:sldMk cId="525180688" sldId="470"/>
            <ac:spMk id="9" creationId="{00000000-0000-0000-0000-000000000000}"/>
          </ac:spMkLst>
        </pc:spChg>
        <pc:spChg chg="mod">
          <ac:chgData name="Buchner, Thomas" userId="dcdd08b7-1529-408e-93b1-25fdc0899d57" providerId="ADAL" clId="{87EE3E81-54D7-4732-9113-4988429B2D80}" dt="2018-11-21T15:12:33.139" v="405" actId="790"/>
          <ac:spMkLst>
            <pc:docMk/>
            <pc:sldMk cId="525180688" sldId="470"/>
            <ac:spMk id="10" creationId="{00000000-0000-0000-0000-000000000000}"/>
          </ac:spMkLst>
        </pc:spChg>
        <pc:spChg chg="mod">
          <ac:chgData name="Buchner, Thomas" userId="dcdd08b7-1529-408e-93b1-25fdc0899d57" providerId="ADAL" clId="{87EE3E81-54D7-4732-9113-4988429B2D80}" dt="2018-11-21T15:12:33.142" v="409" actId="790"/>
          <ac:spMkLst>
            <pc:docMk/>
            <pc:sldMk cId="525180688" sldId="470"/>
            <ac:spMk id="16" creationId="{6DAD5EE9-87E2-4E80-992D-055F0F78C9FE}"/>
          </ac:spMkLst>
        </pc:spChg>
        <pc:spChg chg="mod">
          <ac:chgData name="Buchner, Thomas" userId="dcdd08b7-1529-408e-93b1-25fdc0899d57" providerId="ADAL" clId="{87EE3E81-54D7-4732-9113-4988429B2D80}" dt="2018-11-21T15:12:33.141" v="407" actId="790"/>
          <ac:spMkLst>
            <pc:docMk/>
            <pc:sldMk cId="525180688" sldId="470"/>
            <ac:spMk id="18" creationId="{00000000-0000-0000-0000-000000000000}"/>
          </ac:spMkLst>
        </pc:spChg>
        <pc:spChg chg="mod">
          <ac:chgData name="Buchner, Thomas" userId="dcdd08b7-1529-408e-93b1-25fdc0899d57" providerId="ADAL" clId="{87EE3E81-54D7-4732-9113-4988429B2D80}" dt="2018-11-21T15:12:33.144" v="411" actId="790"/>
          <ac:spMkLst>
            <pc:docMk/>
            <pc:sldMk cId="525180688" sldId="470"/>
            <ac:spMk id="20" creationId="{7B3E4AA2-9F14-4191-9B4B-55303495A854}"/>
          </ac:spMkLst>
        </pc:spChg>
        <pc:spChg chg="mod">
          <ac:chgData name="Buchner, Thomas" userId="dcdd08b7-1529-408e-93b1-25fdc0899d57" providerId="ADAL" clId="{87EE3E81-54D7-4732-9113-4988429B2D80}" dt="2018-11-21T15:12:33.146" v="413" actId="790"/>
          <ac:spMkLst>
            <pc:docMk/>
            <pc:sldMk cId="525180688" sldId="470"/>
            <ac:spMk id="22" creationId="{F679C76B-234C-4E39-A460-851751850CB4}"/>
          </ac:spMkLst>
        </pc:spChg>
      </pc:sldChg>
      <pc:sldChg chg="addSp delSp modSp add modAnim modNotes">
        <pc:chgData name="Buchner, Thomas" userId="dcdd08b7-1529-408e-93b1-25fdc0899d57" providerId="ADAL" clId="{87EE3E81-54D7-4732-9113-4988429B2D80}" dt="2018-11-21T15:14:33.563" v="658"/>
        <pc:sldMkLst>
          <pc:docMk/>
          <pc:sldMk cId="618399775" sldId="471"/>
        </pc:sldMkLst>
        <pc:spChg chg="add del mod">
          <ac:chgData name="Buchner, Thomas" userId="dcdd08b7-1529-408e-93b1-25fdc0899d57" providerId="ADAL" clId="{87EE3E81-54D7-4732-9113-4988429B2D80}" dt="2018-11-21T13:20:32.445" v="123" actId="478"/>
          <ac:spMkLst>
            <pc:docMk/>
            <pc:sldMk cId="618399775" sldId="471"/>
            <ac:spMk id="2" creationId="{79D87DC3-BA5E-4AB1-B47A-D3B5089F7B69}"/>
          </ac:spMkLst>
        </pc:spChg>
        <pc:spChg chg="mod">
          <ac:chgData name="Buchner, Thomas" userId="dcdd08b7-1529-408e-93b1-25fdc0899d57" providerId="ADAL" clId="{87EE3E81-54D7-4732-9113-4988429B2D80}" dt="2018-11-21T13:13:11.087" v="28" actId="20577"/>
          <ac:spMkLst>
            <pc:docMk/>
            <pc:sldMk cId="618399775" sldId="471"/>
            <ac:spMk id="3" creationId="{00000000-0000-0000-0000-000000000000}"/>
          </ac:spMkLst>
        </pc:spChg>
        <pc:spChg chg="add mod">
          <ac:chgData name="Buchner, Thomas" userId="dcdd08b7-1529-408e-93b1-25fdc0899d57" providerId="ADAL" clId="{87EE3E81-54D7-4732-9113-4988429B2D80}" dt="2018-11-21T15:12:33.039" v="313" actId="790"/>
          <ac:spMkLst>
            <pc:docMk/>
            <pc:sldMk cId="618399775" sldId="471"/>
            <ac:spMk id="4" creationId="{49A2D599-7379-47A3-A0E4-E2B936AEC531}"/>
          </ac:spMkLst>
        </pc:spChg>
        <pc:spChg chg="add del mod">
          <ac:chgData name="Buchner, Thomas" userId="dcdd08b7-1529-408e-93b1-25fdc0899d57" providerId="ADAL" clId="{87EE3E81-54D7-4732-9113-4988429B2D80}" dt="2018-11-21T13:17:49.483" v="86"/>
          <ac:spMkLst>
            <pc:docMk/>
            <pc:sldMk cId="618399775" sldId="471"/>
            <ac:spMk id="12" creationId="{2285587C-646C-4E8B-AC8D-198DBC03D7B6}"/>
          </ac:spMkLst>
        </pc:spChg>
        <pc:spChg chg="del">
          <ac:chgData name="Buchner, Thomas" userId="dcdd08b7-1529-408e-93b1-25fdc0899d57" providerId="ADAL" clId="{87EE3E81-54D7-4732-9113-4988429B2D80}" dt="2018-11-21T13:13:17.167" v="29" actId="478"/>
          <ac:spMkLst>
            <pc:docMk/>
            <pc:sldMk cId="618399775" sldId="471"/>
            <ac:spMk id="15" creationId="{FBFA2F70-E2ED-46D6-A001-B91EB580546B}"/>
          </ac:spMkLst>
        </pc:spChg>
        <pc:spChg chg="mod topLvl">
          <ac:chgData name="Buchner, Thomas" userId="dcdd08b7-1529-408e-93b1-25fdc0899d57" providerId="ADAL" clId="{87EE3E81-54D7-4732-9113-4988429B2D80}" dt="2018-11-21T13:19:14.647" v="94" actId="1076"/>
          <ac:spMkLst>
            <pc:docMk/>
            <pc:sldMk cId="618399775" sldId="471"/>
            <ac:spMk id="16" creationId="{8FE7DCCD-69FC-49FC-ADEF-30BC5E9DDB4A}"/>
          </ac:spMkLst>
        </pc:spChg>
        <pc:spChg chg="mod topLvl">
          <ac:chgData name="Buchner, Thomas" userId="dcdd08b7-1529-408e-93b1-25fdc0899d57" providerId="ADAL" clId="{87EE3E81-54D7-4732-9113-4988429B2D80}" dt="2018-11-21T13:19:14.647" v="94" actId="1076"/>
          <ac:spMkLst>
            <pc:docMk/>
            <pc:sldMk cId="618399775" sldId="471"/>
            <ac:spMk id="17" creationId="{1506116A-1541-4C51-A2EA-9FAEC932D11A}"/>
          </ac:spMkLst>
        </pc:spChg>
        <pc:spChg chg="mod ord topLvl">
          <ac:chgData name="Buchner, Thomas" userId="dcdd08b7-1529-408e-93b1-25fdc0899d57" providerId="ADAL" clId="{87EE3E81-54D7-4732-9113-4988429B2D80}" dt="2018-11-21T13:24:35.794" v="162" actId="166"/>
          <ac:spMkLst>
            <pc:docMk/>
            <pc:sldMk cId="618399775" sldId="471"/>
            <ac:spMk id="18" creationId="{9A253E9F-4801-4888-96F6-7478CB4FA707}"/>
          </ac:spMkLst>
        </pc:spChg>
        <pc:spChg chg="mod ord topLvl">
          <ac:chgData name="Buchner, Thomas" userId="dcdd08b7-1529-408e-93b1-25fdc0899d57" providerId="ADAL" clId="{87EE3E81-54D7-4732-9113-4988429B2D80}" dt="2018-11-21T13:24:34.007" v="161" actId="166"/>
          <ac:spMkLst>
            <pc:docMk/>
            <pc:sldMk cId="618399775" sldId="471"/>
            <ac:spMk id="19" creationId="{B5BB8492-1F0F-4883-9E57-F0C7B9817E24}"/>
          </ac:spMkLst>
        </pc:spChg>
        <pc:spChg chg="mod ord topLvl">
          <ac:chgData name="Buchner, Thomas" userId="dcdd08b7-1529-408e-93b1-25fdc0899d57" providerId="ADAL" clId="{87EE3E81-54D7-4732-9113-4988429B2D80}" dt="2018-11-21T13:24:32.072" v="160" actId="166"/>
          <ac:spMkLst>
            <pc:docMk/>
            <pc:sldMk cId="618399775" sldId="471"/>
            <ac:spMk id="20" creationId="{CD43E0E6-7EC0-473C-B49C-C8EFF0A615FB}"/>
          </ac:spMkLst>
        </pc:spChg>
        <pc:spChg chg="del mod topLvl">
          <ac:chgData name="Buchner, Thomas" userId="dcdd08b7-1529-408e-93b1-25fdc0899d57" providerId="ADAL" clId="{87EE3E81-54D7-4732-9113-4988429B2D80}" dt="2018-11-21T13:13:43.095" v="34" actId="478"/>
          <ac:spMkLst>
            <pc:docMk/>
            <pc:sldMk cId="618399775" sldId="471"/>
            <ac:spMk id="21" creationId="{6483569F-61E0-4035-82CD-E02A6BAF0ADC}"/>
          </ac:spMkLst>
        </pc:spChg>
        <pc:spChg chg="add del mod">
          <ac:chgData name="Buchner, Thomas" userId="dcdd08b7-1529-408e-93b1-25fdc0899d57" providerId="ADAL" clId="{87EE3E81-54D7-4732-9113-4988429B2D80}" dt="2018-11-21T13:17:49.483" v="86"/>
          <ac:spMkLst>
            <pc:docMk/>
            <pc:sldMk cId="618399775" sldId="471"/>
            <ac:spMk id="22" creationId="{EBD90358-4C1A-4D50-A469-81B40B599E73}"/>
          </ac:spMkLst>
        </pc:spChg>
        <pc:spChg chg="add del mod">
          <ac:chgData name="Buchner, Thomas" userId="dcdd08b7-1529-408e-93b1-25fdc0899d57" providerId="ADAL" clId="{87EE3E81-54D7-4732-9113-4988429B2D80}" dt="2018-11-21T13:17:49.483" v="86"/>
          <ac:spMkLst>
            <pc:docMk/>
            <pc:sldMk cId="618399775" sldId="471"/>
            <ac:spMk id="23" creationId="{0E49DEFB-6E32-49AD-834E-2690EA808628}"/>
          </ac:spMkLst>
        </pc:spChg>
        <pc:spChg chg="add del mod">
          <ac:chgData name="Buchner, Thomas" userId="dcdd08b7-1529-408e-93b1-25fdc0899d57" providerId="ADAL" clId="{87EE3E81-54D7-4732-9113-4988429B2D80}" dt="2018-11-21T13:17:33.975" v="82" actId="478"/>
          <ac:spMkLst>
            <pc:docMk/>
            <pc:sldMk cId="618399775" sldId="471"/>
            <ac:spMk id="24" creationId="{9C735FF8-BD23-41D6-B37B-01324EBB2EA1}"/>
          </ac:spMkLst>
        </pc:spChg>
        <pc:spChg chg="add del mod">
          <ac:chgData name="Buchner, Thomas" userId="dcdd08b7-1529-408e-93b1-25fdc0899d57" providerId="ADAL" clId="{87EE3E81-54D7-4732-9113-4988429B2D80}" dt="2018-11-21T13:17:34.512" v="83" actId="478"/>
          <ac:spMkLst>
            <pc:docMk/>
            <pc:sldMk cId="618399775" sldId="471"/>
            <ac:spMk id="25" creationId="{699974DC-C107-4628-80E8-760A322E364F}"/>
          </ac:spMkLst>
        </pc:spChg>
        <pc:spChg chg="add mod">
          <ac:chgData name="Buchner, Thomas" userId="dcdd08b7-1529-408e-93b1-25fdc0899d57" providerId="ADAL" clId="{87EE3E81-54D7-4732-9113-4988429B2D80}" dt="2018-11-21T13:18:03.065" v="91" actId="1076"/>
          <ac:spMkLst>
            <pc:docMk/>
            <pc:sldMk cId="618399775" sldId="471"/>
            <ac:spMk id="26" creationId="{A673EC1A-E40E-467A-ADFC-EDD02B9FF84E}"/>
          </ac:spMkLst>
        </pc:spChg>
        <pc:spChg chg="add mod">
          <ac:chgData name="Buchner, Thomas" userId="dcdd08b7-1529-408e-93b1-25fdc0899d57" providerId="ADAL" clId="{87EE3E81-54D7-4732-9113-4988429B2D80}" dt="2018-11-21T13:18:03.065" v="91" actId="1076"/>
          <ac:spMkLst>
            <pc:docMk/>
            <pc:sldMk cId="618399775" sldId="471"/>
            <ac:spMk id="27" creationId="{08DA0032-7BA7-4D70-B262-028419768112}"/>
          </ac:spMkLst>
        </pc:spChg>
        <pc:spChg chg="add mod ord">
          <ac:chgData name="Buchner, Thomas" userId="dcdd08b7-1529-408e-93b1-25fdc0899d57" providerId="ADAL" clId="{87EE3E81-54D7-4732-9113-4988429B2D80}" dt="2018-11-21T13:23:55.885" v="153" actId="166"/>
          <ac:spMkLst>
            <pc:docMk/>
            <pc:sldMk cId="618399775" sldId="471"/>
            <ac:spMk id="28" creationId="{176EC4C7-06D9-48D6-9756-77050A018397}"/>
          </ac:spMkLst>
        </pc:spChg>
        <pc:spChg chg="add del mod ord">
          <ac:chgData name="Buchner, Thomas" userId="dcdd08b7-1529-408e-93b1-25fdc0899d57" providerId="ADAL" clId="{87EE3E81-54D7-4732-9113-4988429B2D80}" dt="2018-11-21T15:12:51.678" v="650"/>
          <ac:spMkLst>
            <pc:docMk/>
            <pc:sldMk cId="618399775" sldId="471"/>
            <ac:spMk id="29" creationId="{E57659C8-8D82-4C0C-B0D3-4DC8DDCB2608}"/>
          </ac:spMkLst>
        </pc:spChg>
        <pc:spChg chg="add mod">
          <ac:chgData name="Buchner, Thomas" userId="dcdd08b7-1529-408e-93b1-25fdc0899d57" providerId="ADAL" clId="{87EE3E81-54D7-4732-9113-4988429B2D80}" dt="2018-11-21T15:12:33.041" v="315" actId="790"/>
          <ac:spMkLst>
            <pc:docMk/>
            <pc:sldMk cId="618399775" sldId="471"/>
            <ac:spMk id="30" creationId="{AC7DEF40-4771-4B7A-BD41-AEDEEF576309}"/>
          </ac:spMkLst>
        </pc:spChg>
        <pc:spChg chg="add mod">
          <ac:chgData name="Buchner, Thomas" userId="dcdd08b7-1529-408e-93b1-25fdc0899d57" providerId="ADAL" clId="{87EE3E81-54D7-4732-9113-4988429B2D80}" dt="2018-11-21T15:12:33.042" v="317" actId="790"/>
          <ac:spMkLst>
            <pc:docMk/>
            <pc:sldMk cId="618399775" sldId="471"/>
            <ac:spMk id="31" creationId="{3988BF7D-A630-447F-8E59-A668B143D852}"/>
          </ac:spMkLst>
        </pc:spChg>
        <pc:spChg chg="add mod">
          <ac:chgData name="Buchner, Thomas" userId="dcdd08b7-1529-408e-93b1-25fdc0899d57" providerId="ADAL" clId="{87EE3E81-54D7-4732-9113-4988429B2D80}" dt="2018-11-21T15:12:33.044" v="319" actId="790"/>
          <ac:spMkLst>
            <pc:docMk/>
            <pc:sldMk cId="618399775" sldId="471"/>
            <ac:spMk id="32" creationId="{579F1769-1A36-4016-9921-D3C6ADBED493}"/>
          </ac:spMkLst>
        </pc:spChg>
        <pc:spChg chg="add del">
          <ac:chgData name="Buchner, Thomas" userId="dcdd08b7-1529-408e-93b1-25fdc0899d57" providerId="ADAL" clId="{87EE3E81-54D7-4732-9113-4988429B2D80}" dt="2018-11-21T15:11:20.334" v="171"/>
          <ac:spMkLst>
            <pc:docMk/>
            <pc:sldMk cId="618399775" sldId="471"/>
            <ac:spMk id="33" creationId="{58B3BFA1-775F-4966-9291-777E17316917}"/>
          </ac:spMkLst>
        </pc:spChg>
        <pc:spChg chg="add mod">
          <ac:chgData name="Buchner, Thomas" userId="dcdd08b7-1529-408e-93b1-25fdc0899d57" providerId="ADAL" clId="{87EE3E81-54D7-4732-9113-4988429B2D80}" dt="2018-11-21T15:12:33.058" v="321" actId="790"/>
          <ac:spMkLst>
            <pc:docMk/>
            <pc:sldMk cId="618399775" sldId="471"/>
            <ac:spMk id="34" creationId="{7B26E21C-60E4-4350-A51C-854BC388327B}"/>
          </ac:spMkLst>
        </pc:spChg>
        <pc:spChg chg="add">
          <ac:chgData name="Buchner, Thomas" userId="dcdd08b7-1529-408e-93b1-25fdc0899d57" providerId="ADAL" clId="{87EE3E81-54D7-4732-9113-4988429B2D80}" dt="2018-11-21T15:14:24.858" v="657"/>
          <ac:spMkLst>
            <pc:docMk/>
            <pc:sldMk cId="618399775" sldId="471"/>
            <ac:spMk id="35" creationId="{0384F0F5-F680-4B87-A74F-4B40358D4B44}"/>
          </ac:spMkLst>
        </pc:spChg>
        <pc:grpChg chg="add del">
          <ac:chgData name="Buchner, Thomas" userId="dcdd08b7-1529-408e-93b1-25fdc0899d57" providerId="ADAL" clId="{87EE3E81-54D7-4732-9113-4988429B2D80}" dt="2018-11-21T13:13:36.617" v="33" actId="165"/>
          <ac:grpSpMkLst>
            <pc:docMk/>
            <pc:sldMk cId="618399775" sldId="471"/>
            <ac:grpSpMk id="14" creationId="{70AFE7D0-9698-43DE-A861-B11623699390}"/>
          </ac:grpSpMkLst>
        </pc:grpChg>
        <pc:picChg chg="del">
          <ac:chgData name="Buchner, Thomas" userId="dcdd08b7-1529-408e-93b1-25fdc0899d57" providerId="ADAL" clId="{87EE3E81-54D7-4732-9113-4988429B2D80}" dt="2018-11-21T13:13:20.935" v="30" actId="478"/>
          <ac:picMkLst>
            <pc:docMk/>
            <pc:sldMk cId="618399775" sldId="471"/>
            <ac:picMk id="13" creationId="{A8968184-AC3B-4D2A-B7CF-E7F43CD5D25A}"/>
          </ac:picMkLst>
        </pc:picChg>
        <pc:picChg chg="add del mod">
          <ac:chgData name="Buchner, Thomas" userId="dcdd08b7-1529-408e-93b1-25fdc0899d57" providerId="ADAL" clId="{87EE3E81-54D7-4732-9113-4988429B2D80}" dt="2018-11-21T13:20:32.445" v="123" actId="478"/>
          <ac:picMkLst>
            <pc:docMk/>
            <pc:sldMk cId="618399775" sldId="471"/>
            <ac:picMk id="1026" creationId="{374CE48E-2A86-4CD7-95D3-E923AD4895EB}"/>
          </ac:picMkLst>
        </pc:picChg>
        <pc:picChg chg="add mod">
          <ac:chgData name="Buchner, Thomas" userId="dcdd08b7-1529-408e-93b1-25fdc0899d57" providerId="ADAL" clId="{87EE3E81-54D7-4732-9113-4988429B2D80}" dt="2018-11-21T13:21:31.293" v="137" actId="1076"/>
          <ac:picMkLst>
            <pc:docMk/>
            <pc:sldMk cId="618399775" sldId="471"/>
            <ac:picMk id="1028" creationId="{B5E4F44D-199E-4C3D-8EA3-FCA4D6E07FBF}"/>
          </ac:picMkLst>
        </pc:picChg>
        <pc:picChg chg="add mod">
          <ac:chgData name="Buchner, Thomas" userId="dcdd08b7-1529-408e-93b1-25fdc0899d57" providerId="ADAL" clId="{87EE3E81-54D7-4732-9113-4988429B2D80}" dt="2018-11-21T13:21:28.440" v="136" actId="1076"/>
          <ac:picMkLst>
            <pc:docMk/>
            <pc:sldMk cId="618399775" sldId="471"/>
            <ac:picMk id="1030" creationId="{0C8224C8-4EB7-42DF-96B3-6326581D8406}"/>
          </ac:picMkLst>
        </pc:picChg>
      </pc:sldChg>
      <pc:sldChg chg="modSp add del modNotes">
        <pc:chgData name="Buchner, Thomas" userId="dcdd08b7-1529-408e-93b1-25fdc0899d57" providerId="ADAL" clId="{87EE3E81-54D7-4732-9113-4988429B2D80}" dt="2018-11-21T15:15:20.987" v="659" actId="2696"/>
        <pc:sldMkLst>
          <pc:docMk/>
          <pc:sldMk cId="841501144" sldId="472"/>
        </pc:sldMkLst>
        <pc:spChg chg="mod">
          <ac:chgData name="Buchner, Thomas" userId="dcdd08b7-1529-408e-93b1-25fdc0899d57" providerId="ADAL" clId="{87EE3E81-54D7-4732-9113-4988429B2D80}" dt="2018-11-21T15:12:33.062" v="326" actId="790"/>
          <ac:spMkLst>
            <pc:docMk/>
            <pc:sldMk cId="841501144" sldId="472"/>
            <ac:spMk id="2" creationId="{1017A8EE-585A-456E-A1D4-122E5BE4D8A1}"/>
          </ac:spMkLst>
        </pc:spChg>
        <pc:spChg chg="mod">
          <ac:chgData name="Buchner, Thomas" userId="dcdd08b7-1529-408e-93b1-25fdc0899d57" providerId="ADAL" clId="{87EE3E81-54D7-4732-9113-4988429B2D80}" dt="2018-11-21T15:12:33.063" v="327" actId="790"/>
          <ac:spMkLst>
            <pc:docMk/>
            <pc:sldMk cId="841501144" sldId="472"/>
            <ac:spMk id="3" creationId="{9B391AEA-1854-421A-8315-21D7EA9D2EA4}"/>
          </ac:spMkLst>
        </pc:spChg>
      </pc:sldChg>
      <pc:sldMasterChg chg="modSldLayout">
        <pc:chgData name="Buchner, Thomas" userId="dcdd08b7-1529-408e-93b1-25fdc0899d57" providerId="ADAL" clId="{87EE3E81-54D7-4732-9113-4988429B2D80}" dt="2018-11-21T15:12:33.845" v="649" actId="790"/>
        <pc:sldMasterMkLst>
          <pc:docMk/>
          <pc:sldMasterMk cId="3408294523" sldId="2147483733"/>
        </pc:sldMasterMkLst>
        <pc:sldLayoutChg chg="modSp">
          <pc:chgData name="Buchner, Thomas" userId="dcdd08b7-1529-408e-93b1-25fdc0899d57" providerId="ADAL" clId="{87EE3E81-54D7-4732-9113-4988429B2D80}" dt="2018-11-21T15:12:33.673" v="631" actId="790"/>
          <pc:sldLayoutMkLst>
            <pc:docMk/>
            <pc:sldMasterMk cId="3408294523" sldId="2147483733"/>
            <pc:sldLayoutMk cId="781090314" sldId="2147483740"/>
          </pc:sldLayoutMkLst>
          <pc:spChg chg="mod">
            <ac:chgData name="Buchner, Thomas" userId="dcdd08b7-1529-408e-93b1-25fdc0899d57" providerId="ADAL" clId="{87EE3E81-54D7-4732-9113-4988429B2D80}" dt="2018-11-21T15:12:33.673" v="631" actId="790"/>
            <ac:spMkLst>
              <pc:docMk/>
              <pc:sldMasterMk cId="3408294523" sldId="2147483733"/>
              <pc:sldLayoutMk cId="781090314" sldId="2147483740"/>
              <ac:spMk id="2" creationId="{00000000-0000-0000-0000-000000000000}"/>
            </ac:spMkLst>
          </pc:spChg>
          <pc:spChg chg="mod">
            <ac:chgData name="Buchner, Thomas" userId="dcdd08b7-1529-408e-93b1-25fdc0899d57" providerId="ADAL" clId="{87EE3E81-54D7-4732-9113-4988429B2D80}" dt="2018-11-21T15:12:33.671" v="630" actId="790"/>
            <ac:spMkLst>
              <pc:docMk/>
              <pc:sldMasterMk cId="3408294523" sldId="2147483733"/>
              <pc:sldLayoutMk cId="781090314" sldId="2147483740"/>
              <ac:spMk id="93" creationId="{00000000-0000-0000-0000-000000000000}"/>
            </ac:spMkLst>
          </pc:spChg>
        </pc:sldLayoutChg>
        <pc:sldLayoutChg chg="modSp">
          <pc:chgData name="Buchner, Thomas" userId="dcdd08b7-1529-408e-93b1-25fdc0899d57" providerId="ADAL" clId="{87EE3E81-54D7-4732-9113-4988429B2D80}" dt="2018-11-21T15:12:33.433" v="558" actId="790"/>
          <pc:sldLayoutMkLst>
            <pc:docMk/>
            <pc:sldMasterMk cId="3408294523" sldId="2147483733"/>
            <pc:sldLayoutMk cId="1859360619" sldId="2147483741"/>
          </pc:sldLayoutMkLst>
          <pc:spChg chg="mod">
            <ac:chgData name="Buchner, Thomas" userId="dcdd08b7-1529-408e-93b1-25fdc0899d57" providerId="ADAL" clId="{87EE3E81-54D7-4732-9113-4988429B2D80}" dt="2018-11-21T15:12:33.433" v="558" actId="790"/>
            <ac:spMkLst>
              <pc:docMk/>
              <pc:sldMasterMk cId="3408294523" sldId="2147483733"/>
              <pc:sldLayoutMk cId="1859360619" sldId="2147483741"/>
              <ac:spMk id="3" creationId="{00000000-0000-0000-0000-000000000000}"/>
            </ac:spMkLst>
          </pc:spChg>
          <pc:spChg chg="mod">
            <ac:chgData name="Buchner, Thomas" userId="dcdd08b7-1529-408e-93b1-25fdc0899d57" providerId="ADAL" clId="{87EE3E81-54D7-4732-9113-4988429B2D80}" dt="2018-11-21T15:12:33.430" v="557" actId="790"/>
            <ac:spMkLst>
              <pc:docMk/>
              <pc:sldMasterMk cId="3408294523" sldId="2147483733"/>
              <pc:sldLayoutMk cId="1859360619" sldId="2147483741"/>
              <ac:spMk id="4" creationId="{00000000-0000-0000-0000-000000000000}"/>
            </ac:spMkLst>
          </pc:spChg>
        </pc:sldLayoutChg>
        <pc:sldLayoutChg chg="modSp">
          <pc:chgData name="Buchner, Thomas" userId="dcdd08b7-1529-408e-93b1-25fdc0899d57" providerId="ADAL" clId="{87EE3E81-54D7-4732-9113-4988429B2D80}" dt="2018-11-21T15:12:33.443" v="562" actId="790"/>
          <pc:sldLayoutMkLst>
            <pc:docMk/>
            <pc:sldMasterMk cId="3408294523" sldId="2147483733"/>
            <pc:sldLayoutMk cId="2466743634" sldId="2147483743"/>
          </pc:sldLayoutMkLst>
          <pc:spChg chg="mod">
            <ac:chgData name="Buchner, Thomas" userId="dcdd08b7-1529-408e-93b1-25fdc0899d57" providerId="ADAL" clId="{87EE3E81-54D7-4732-9113-4988429B2D80}" dt="2018-11-21T15:12:33.443" v="562" actId="790"/>
            <ac:spMkLst>
              <pc:docMk/>
              <pc:sldMasterMk cId="3408294523" sldId="2147483733"/>
              <pc:sldLayoutMk cId="2466743634" sldId="2147483743"/>
              <ac:spMk id="3" creationId="{00000000-0000-0000-0000-000000000000}"/>
            </ac:spMkLst>
          </pc:spChg>
        </pc:sldLayoutChg>
        <pc:sldLayoutChg chg="modSp">
          <pc:chgData name="Buchner, Thomas" userId="dcdd08b7-1529-408e-93b1-25fdc0899d57" providerId="ADAL" clId="{87EE3E81-54D7-4732-9113-4988429B2D80}" dt="2018-11-21T15:12:33.609" v="610" actId="790"/>
          <pc:sldLayoutMkLst>
            <pc:docMk/>
            <pc:sldMasterMk cId="3408294523" sldId="2147483733"/>
            <pc:sldLayoutMk cId="932785900" sldId="2147483744"/>
          </pc:sldLayoutMkLst>
          <pc:spChg chg="mod">
            <ac:chgData name="Buchner, Thomas" userId="dcdd08b7-1529-408e-93b1-25fdc0899d57" providerId="ADAL" clId="{87EE3E81-54D7-4732-9113-4988429B2D80}" dt="2018-11-21T15:12:33.609" v="610" actId="790"/>
            <ac:spMkLst>
              <pc:docMk/>
              <pc:sldMasterMk cId="3408294523" sldId="2147483733"/>
              <pc:sldLayoutMk cId="932785900" sldId="2147483744"/>
              <ac:spMk id="2" creationId="{00000000-0000-0000-0000-000000000000}"/>
            </ac:spMkLst>
          </pc:spChg>
          <pc:spChg chg="mod">
            <ac:chgData name="Buchner, Thomas" userId="dcdd08b7-1529-408e-93b1-25fdc0899d57" providerId="ADAL" clId="{87EE3E81-54D7-4732-9113-4988429B2D80}" dt="2018-11-21T15:12:33.606" v="609" actId="790"/>
            <ac:spMkLst>
              <pc:docMk/>
              <pc:sldMasterMk cId="3408294523" sldId="2147483733"/>
              <pc:sldLayoutMk cId="932785900" sldId="2147483744"/>
              <ac:spMk id="5" creationId="{00000000-0000-0000-0000-000000000000}"/>
            </ac:spMkLst>
          </pc:spChg>
        </pc:sldLayoutChg>
        <pc:sldLayoutChg chg="modSp">
          <pc:chgData name="Buchner, Thomas" userId="dcdd08b7-1529-408e-93b1-25fdc0899d57" providerId="ADAL" clId="{87EE3E81-54D7-4732-9113-4988429B2D80}" dt="2018-11-21T15:12:33.475" v="570" actId="790"/>
          <pc:sldLayoutMkLst>
            <pc:docMk/>
            <pc:sldMasterMk cId="3408294523" sldId="2147483733"/>
            <pc:sldLayoutMk cId="2630481451" sldId="2147483745"/>
          </pc:sldLayoutMkLst>
          <pc:spChg chg="mod">
            <ac:chgData name="Buchner, Thomas" userId="dcdd08b7-1529-408e-93b1-25fdc0899d57" providerId="ADAL" clId="{87EE3E81-54D7-4732-9113-4988429B2D80}" dt="2018-11-21T15:12:33.475" v="570" actId="790"/>
            <ac:spMkLst>
              <pc:docMk/>
              <pc:sldMasterMk cId="3408294523" sldId="2147483733"/>
              <pc:sldLayoutMk cId="2630481451" sldId="2147483745"/>
              <ac:spMk id="3" creationId="{00000000-0000-0000-0000-000000000000}"/>
            </ac:spMkLst>
          </pc:spChg>
          <pc:spChg chg="mod">
            <ac:chgData name="Buchner, Thomas" userId="dcdd08b7-1529-408e-93b1-25fdc0899d57" providerId="ADAL" clId="{87EE3E81-54D7-4732-9113-4988429B2D80}" dt="2018-11-21T15:12:33.465" v="567" actId="790"/>
            <ac:spMkLst>
              <pc:docMk/>
              <pc:sldMasterMk cId="3408294523" sldId="2147483733"/>
              <pc:sldLayoutMk cId="2630481451" sldId="2147483745"/>
              <ac:spMk id="4" creationId="{00000000-0000-0000-0000-000000000000}"/>
            </ac:spMkLst>
          </pc:spChg>
          <pc:spChg chg="mod">
            <ac:chgData name="Buchner, Thomas" userId="dcdd08b7-1529-408e-93b1-25fdc0899d57" providerId="ADAL" clId="{87EE3E81-54D7-4732-9113-4988429B2D80}" dt="2018-11-21T15:12:33.472" v="569" actId="790"/>
            <ac:spMkLst>
              <pc:docMk/>
              <pc:sldMasterMk cId="3408294523" sldId="2147483733"/>
              <pc:sldLayoutMk cId="2630481451" sldId="2147483745"/>
              <ac:spMk id="5" creationId="{00000000-0000-0000-0000-000000000000}"/>
            </ac:spMkLst>
          </pc:spChg>
        </pc:sldLayoutChg>
        <pc:sldLayoutChg chg="modSp">
          <pc:chgData name="Buchner, Thomas" userId="dcdd08b7-1529-408e-93b1-25fdc0899d57" providerId="ADAL" clId="{87EE3E81-54D7-4732-9113-4988429B2D80}" dt="2018-11-21T15:12:33.637" v="618" actId="790"/>
          <pc:sldLayoutMkLst>
            <pc:docMk/>
            <pc:sldMasterMk cId="3408294523" sldId="2147483733"/>
            <pc:sldLayoutMk cId="552787710" sldId="2147483748"/>
          </pc:sldLayoutMkLst>
          <pc:spChg chg="mod">
            <ac:chgData name="Buchner, Thomas" userId="dcdd08b7-1529-408e-93b1-25fdc0899d57" providerId="ADAL" clId="{87EE3E81-54D7-4732-9113-4988429B2D80}" dt="2018-11-21T15:12:33.637" v="618" actId="790"/>
            <ac:spMkLst>
              <pc:docMk/>
              <pc:sldMasterMk cId="3408294523" sldId="2147483733"/>
              <pc:sldLayoutMk cId="552787710" sldId="2147483748"/>
              <ac:spMk id="2" creationId="{00000000-0000-0000-0000-000000000000}"/>
            </ac:spMkLst>
          </pc:spChg>
          <pc:spChg chg="mod">
            <ac:chgData name="Buchner, Thomas" userId="dcdd08b7-1529-408e-93b1-25fdc0899d57" providerId="ADAL" clId="{87EE3E81-54D7-4732-9113-4988429B2D80}" dt="2018-11-21T15:12:33.627" v="615" actId="790"/>
            <ac:spMkLst>
              <pc:docMk/>
              <pc:sldMasterMk cId="3408294523" sldId="2147483733"/>
              <pc:sldLayoutMk cId="552787710" sldId="2147483748"/>
              <ac:spMk id="5" creationId="{00000000-0000-0000-0000-000000000000}"/>
            </ac:spMkLst>
          </pc:spChg>
          <pc:spChg chg="mod">
            <ac:chgData name="Buchner, Thomas" userId="dcdd08b7-1529-408e-93b1-25fdc0899d57" providerId="ADAL" clId="{87EE3E81-54D7-4732-9113-4988429B2D80}" dt="2018-11-21T15:12:33.634" v="617" actId="790"/>
            <ac:spMkLst>
              <pc:docMk/>
              <pc:sldMasterMk cId="3408294523" sldId="2147483733"/>
              <pc:sldLayoutMk cId="552787710" sldId="2147483748"/>
              <ac:spMk id="7" creationId="{00000000-0000-0000-0000-000000000000}"/>
            </ac:spMkLst>
          </pc:spChg>
        </pc:sldLayoutChg>
        <pc:sldLayoutChg chg="modSp">
          <pc:chgData name="Buchner, Thomas" userId="dcdd08b7-1529-408e-93b1-25fdc0899d57" providerId="ADAL" clId="{87EE3E81-54D7-4732-9113-4988429B2D80}" dt="2018-11-21T15:12:33.660" v="626" actId="790"/>
          <pc:sldLayoutMkLst>
            <pc:docMk/>
            <pc:sldMasterMk cId="3408294523" sldId="2147483733"/>
            <pc:sldLayoutMk cId="4186098743" sldId="2147483751"/>
          </pc:sldLayoutMkLst>
          <pc:spChg chg="mod">
            <ac:chgData name="Buchner, Thomas" userId="dcdd08b7-1529-408e-93b1-25fdc0899d57" providerId="ADAL" clId="{87EE3E81-54D7-4732-9113-4988429B2D80}" dt="2018-11-21T15:12:33.660" v="626" actId="790"/>
            <ac:spMkLst>
              <pc:docMk/>
              <pc:sldMasterMk cId="3408294523" sldId="2147483733"/>
              <pc:sldLayoutMk cId="4186098743" sldId="2147483751"/>
              <ac:spMk id="2" creationId="{00000000-0000-0000-0000-000000000000}"/>
            </ac:spMkLst>
          </pc:spChg>
          <pc:spChg chg="mod">
            <ac:chgData name="Buchner, Thomas" userId="dcdd08b7-1529-408e-93b1-25fdc0899d57" providerId="ADAL" clId="{87EE3E81-54D7-4732-9113-4988429B2D80}" dt="2018-11-21T15:12:33.657" v="625" actId="790"/>
            <ac:spMkLst>
              <pc:docMk/>
              <pc:sldMasterMk cId="3408294523" sldId="2147483733"/>
              <pc:sldLayoutMk cId="4186098743" sldId="2147483751"/>
              <ac:spMk id="7" creationId="{00000000-0000-0000-0000-000000000000}"/>
            </ac:spMkLst>
          </pc:spChg>
        </pc:sldLayoutChg>
        <pc:sldLayoutChg chg="modSp">
          <pc:chgData name="Buchner, Thomas" userId="dcdd08b7-1529-408e-93b1-25fdc0899d57" providerId="ADAL" clId="{87EE3E81-54D7-4732-9113-4988429B2D80}" dt="2018-11-21T15:12:33.665" v="628" actId="790"/>
          <pc:sldLayoutMkLst>
            <pc:docMk/>
            <pc:sldMasterMk cId="3408294523" sldId="2147483733"/>
            <pc:sldLayoutMk cId="3379248371" sldId="2147483753"/>
          </pc:sldLayoutMkLst>
          <pc:spChg chg="mod">
            <ac:chgData name="Buchner, Thomas" userId="dcdd08b7-1529-408e-93b1-25fdc0899d57" providerId="ADAL" clId="{87EE3E81-54D7-4732-9113-4988429B2D80}" dt="2018-11-21T15:12:33.665" v="628" actId="790"/>
            <ac:spMkLst>
              <pc:docMk/>
              <pc:sldMasterMk cId="3408294523" sldId="2147483733"/>
              <pc:sldLayoutMk cId="3379248371" sldId="2147483753"/>
              <ac:spMk id="7" creationId="{00000000-0000-0000-0000-000000000000}"/>
            </ac:spMkLst>
          </pc:spChg>
        </pc:sldLayoutChg>
        <pc:sldLayoutChg chg="modSp">
          <pc:chgData name="Buchner, Thomas" userId="dcdd08b7-1529-408e-93b1-25fdc0899d57" providerId="ADAL" clId="{87EE3E81-54D7-4732-9113-4988429B2D80}" dt="2018-11-21T15:12:33.700" v="640" actId="790"/>
          <pc:sldLayoutMkLst>
            <pc:docMk/>
            <pc:sldMasterMk cId="3408294523" sldId="2147483733"/>
            <pc:sldLayoutMk cId="451925193" sldId="2147483754"/>
          </pc:sldLayoutMkLst>
          <pc:spChg chg="mod">
            <ac:chgData name="Buchner, Thomas" userId="dcdd08b7-1529-408e-93b1-25fdc0899d57" providerId="ADAL" clId="{87EE3E81-54D7-4732-9113-4988429B2D80}" dt="2018-11-21T15:12:33.683" v="633" actId="790"/>
            <ac:spMkLst>
              <pc:docMk/>
              <pc:sldMasterMk cId="3408294523" sldId="2147483733"/>
              <pc:sldLayoutMk cId="451925193" sldId="2147483754"/>
              <ac:spMk id="4" creationId="{00000000-0000-0000-0000-000000000000}"/>
            </ac:spMkLst>
          </pc:spChg>
          <pc:spChg chg="mod">
            <ac:chgData name="Buchner, Thomas" userId="dcdd08b7-1529-408e-93b1-25fdc0899d57" providerId="ADAL" clId="{87EE3E81-54D7-4732-9113-4988429B2D80}" dt="2018-11-21T15:12:33.687" v="635" actId="790"/>
            <ac:spMkLst>
              <pc:docMk/>
              <pc:sldMasterMk cId="3408294523" sldId="2147483733"/>
              <pc:sldLayoutMk cId="451925193" sldId="2147483754"/>
              <ac:spMk id="5" creationId="{00000000-0000-0000-0000-000000000000}"/>
            </ac:spMkLst>
          </pc:spChg>
          <pc:spChg chg="mod">
            <ac:chgData name="Buchner, Thomas" userId="dcdd08b7-1529-408e-93b1-25fdc0899d57" providerId="ADAL" clId="{87EE3E81-54D7-4732-9113-4988429B2D80}" dt="2018-11-21T15:12:33.693" v="637" actId="790"/>
            <ac:spMkLst>
              <pc:docMk/>
              <pc:sldMasterMk cId="3408294523" sldId="2147483733"/>
              <pc:sldLayoutMk cId="451925193" sldId="2147483754"/>
              <ac:spMk id="17" creationId="{00000000-0000-0000-0000-000000000000}"/>
            </ac:spMkLst>
          </pc:spChg>
          <pc:spChg chg="mod">
            <ac:chgData name="Buchner, Thomas" userId="dcdd08b7-1529-408e-93b1-25fdc0899d57" providerId="ADAL" clId="{87EE3E81-54D7-4732-9113-4988429B2D80}" dt="2018-11-21T15:12:33.695" v="638" actId="790"/>
            <ac:spMkLst>
              <pc:docMk/>
              <pc:sldMasterMk cId="3408294523" sldId="2147483733"/>
              <pc:sldLayoutMk cId="451925193" sldId="2147483754"/>
              <ac:spMk id="19" creationId="{00000000-0000-0000-0000-000000000000}"/>
            </ac:spMkLst>
          </pc:spChg>
          <pc:spChg chg="mod">
            <ac:chgData name="Buchner, Thomas" userId="dcdd08b7-1529-408e-93b1-25fdc0899d57" providerId="ADAL" clId="{87EE3E81-54D7-4732-9113-4988429B2D80}" dt="2018-11-21T15:12:33.698" v="639" actId="790"/>
            <ac:spMkLst>
              <pc:docMk/>
              <pc:sldMasterMk cId="3408294523" sldId="2147483733"/>
              <pc:sldLayoutMk cId="451925193" sldId="2147483754"/>
              <ac:spMk id="20" creationId="{00000000-0000-0000-0000-000000000000}"/>
            </ac:spMkLst>
          </pc:spChg>
          <pc:spChg chg="mod">
            <ac:chgData name="Buchner, Thomas" userId="dcdd08b7-1529-408e-93b1-25fdc0899d57" providerId="ADAL" clId="{87EE3E81-54D7-4732-9113-4988429B2D80}" dt="2018-11-21T15:12:33.700" v="640" actId="790"/>
            <ac:spMkLst>
              <pc:docMk/>
              <pc:sldMasterMk cId="3408294523" sldId="2147483733"/>
              <pc:sldLayoutMk cId="451925193" sldId="2147483754"/>
              <ac:spMk id="21" creationId="{00000000-0000-0000-0000-000000000000}"/>
            </ac:spMkLst>
          </pc:spChg>
        </pc:sldLayoutChg>
        <pc:sldLayoutChg chg="modSp">
          <pc:chgData name="Buchner, Thomas" userId="dcdd08b7-1529-408e-93b1-25fdc0899d57" providerId="ADAL" clId="{87EE3E81-54D7-4732-9113-4988429B2D80}" dt="2018-11-21T15:12:33.845" v="649" actId="790"/>
          <pc:sldLayoutMkLst>
            <pc:docMk/>
            <pc:sldMasterMk cId="3408294523" sldId="2147483733"/>
            <pc:sldLayoutMk cId="1911862759" sldId="2147483755"/>
          </pc:sldLayoutMkLst>
          <pc:spChg chg="mod">
            <ac:chgData name="Buchner, Thomas" userId="dcdd08b7-1529-408e-93b1-25fdc0899d57" providerId="ADAL" clId="{87EE3E81-54D7-4732-9113-4988429B2D80}" dt="2018-11-21T15:12:33.823" v="642" actId="790"/>
            <ac:spMkLst>
              <pc:docMk/>
              <pc:sldMasterMk cId="3408294523" sldId="2147483733"/>
              <pc:sldLayoutMk cId="1911862759" sldId="2147483755"/>
              <ac:spMk id="4" creationId="{00000000-0000-0000-0000-000000000000}"/>
            </ac:spMkLst>
          </pc:spChg>
          <pc:spChg chg="mod">
            <ac:chgData name="Buchner, Thomas" userId="dcdd08b7-1529-408e-93b1-25fdc0899d57" providerId="ADAL" clId="{87EE3E81-54D7-4732-9113-4988429B2D80}" dt="2018-11-21T15:12:33.830" v="644" actId="790"/>
            <ac:spMkLst>
              <pc:docMk/>
              <pc:sldMasterMk cId="3408294523" sldId="2147483733"/>
              <pc:sldLayoutMk cId="1911862759" sldId="2147483755"/>
              <ac:spMk id="5" creationId="{00000000-0000-0000-0000-000000000000}"/>
            </ac:spMkLst>
          </pc:spChg>
          <pc:spChg chg="mod">
            <ac:chgData name="Buchner, Thomas" userId="dcdd08b7-1529-408e-93b1-25fdc0899d57" providerId="ADAL" clId="{87EE3E81-54D7-4732-9113-4988429B2D80}" dt="2018-11-21T15:12:33.836" v="646" actId="790"/>
            <ac:spMkLst>
              <pc:docMk/>
              <pc:sldMasterMk cId="3408294523" sldId="2147483733"/>
              <pc:sldLayoutMk cId="1911862759" sldId="2147483755"/>
              <ac:spMk id="17" creationId="{00000000-0000-0000-0000-000000000000}"/>
            </ac:spMkLst>
          </pc:spChg>
          <pc:spChg chg="mod">
            <ac:chgData name="Buchner, Thomas" userId="dcdd08b7-1529-408e-93b1-25fdc0899d57" providerId="ADAL" clId="{87EE3E81-54D7-4732-9113-4988429B2D80}" dt="2018-11-21T15:12:33.838" v="647" actId="790"/>
            <ac:spMkLst>
              <pc:docMk/>
              <pc:sldMasterMk cId="3408294523" sldId="2147483733"/>
              <pc:sldLayoutMk cId="1911862759" sldId="2147483755"/>
              <ac:spMk id="19" creationId="{00000000-0000-0000-0000-000000000000}"/>
            </ac:spMkLst>
          </pc:spChg>
          <pc:spChg chg="mod">
            <ac:chgData name="Buchner, Thomas" userId="dcdd08b7-1529-408e-93b1-25fdc0899d57" providerId="ADAL" clId="{87EE3E81-54D7-4732-9113-4988429B2D80}" dt="2018-11-21T15:12:33.841" v="648" actId="790"/>
            <ac:spMkLst>
              <pc:docMk/>
              <pc:sldMasterMk cId="3408294523" sldId="2147483733"/>
              <pc:sldLayoutMk cId="1911862759" sldId="2147483755"/>
              <ac:spMk id="20" creationId="{00000000-0000-0000-0000-000000000000}"/>
            </ac:spMkLst>
          </pc:spChg>
          <pc:spChg chg="mod">
            <ac:chgData name="Buchner, Thomas" userId="dcdd08b7-1529-408e-93b1-25fdc0899d57" providerId="ADAL" clId="{87EE3E81-54D7-4732-9113-4988429B2D80}" dt="2018-11-21T15:12:33.845" v="649" actId="790"/>
            <ac:spMkLst>
              <pc:docMk/>
              <pc:sldMasterMk cId="3408294523" sldId="2147483733"/>
              <pc:sldLayoutMk cId="1911862759" sldId="2147483755"/>
              <ac:spMk id="21" creationId="{00000000-0000-0000-0000-000000000000}"/>
            </ac:spMkLst>
          </pc:spChg>
        </pc:sldLayoutChg>
        <pc:sldLayoutChg chg="modSp">
          <pc:chgData name="Buchner, Thomas" userId="dcdd08b7-1529-408e-93b1-25fdc0899d57" providerId="ADAL" clId="{87EE3E81-54D7-4732-9113-4988429B2D80}" dt="2018-11-21T15:12:33.624" v="614" actId="790"/>
          <pc:sldLayoutMkLst>
            <pc:docMk/>
            <pc:sldMasterMk cId="3408294523" sldId="2147483733"/>
            <pc:sldLayoutMk cId="3425020262" sldId="2147483757"/>
          </pc:sldLayoutMkLst>
          <pc:spChg chg="mod">
            <ac:chgData name="Buchner, Thomas" userId="dcdd08b7-1529-408e-93b1-25fdc0899d57" providerId="ADAL" clId="{87EE3E81-54D7-4732-9113-4988429B2D80}" dt="2018-11-21T15:12:33.624" v="614" actId="790"/>
            <ac:spMkLst>
              <pc:docMk/>
              <pc:sldMasterMk cId="3408294523" sldId="2147483733"/>
              <pc:sldLayoutMk cId="3425020262" sldId="2147483757"/>
              <ac:spMk id="3" creationId="{00000000-0000-0000-0000-000000000000}"/>
            </ac:spMkLst>
          </pc:spChg>
          <pc:spChg chg="mod">
            <ac:chgData name="Buchner, Thomas" userId="dcdd08b7-1529-408e-93b1-25fdc0899d57" providerId="ADAL" clId="{87EE3E81-54D7-4732-9113-4988429B2D80}" dt="2018-11-21T15:12:33.612" v="611" actId="790"/>
            <ac:spMkLst>
              <pc:docMk/>
              <pc:sldMasterMk cId="3408294523" sldId="2147483733"/>
              <pc:sldLayoutMk cId="3425020262" sldId="2147483757"/>
              <ac:spMk id="5" creationId="{00000000-0000-0000-0000-000000000000}"/>
            </ac:spMkLst>
          </pc:spChg>
          <pc:spChg chg="mod">
            <ac:chgData name="Buchner, Thomas" userId="dcdd08b7-1529-408e-93b1-25fdc0899d57" providerId="ADAL" clId="{87EE3E81-54D7-4732-9113-4988429B2D80}" dt="2018-11-21T15:12:33.622" v="613" actId="790"/>
            <ac:spMkLst>
              <pc:docMk/>
              <pc:sldMasterMk cId="3408294523" sldId="2147483733"/>
              <pc:sldLayoutMk cId="3425020262" sldId="2147483757"/>
              <ac:spMk id="7" creationId="{00000000-0000-0000-0000-000000000000}"/>
            </ac:spMkLst>
          </pc:spChg>
        </pc:sldLayoutChg>
        <pc:sldLayoutChg chg="modSp">
          <pc:chgData name="Buchner, Thomas" userId="dcdd08b7-1529-408e-93b1-25fdc0899d57" providerId="ADAL" clId="{87EE3E81-54D7-4732-9113-4988429B2D80}" dt="2018-11-21T15:12:33.497" v="577" actId="790"/>
          <pc:sldLayoutMkLst>
            <pc:docMk/>
            <pc:sldMasterMk cId="3408294523" sldId="2147483733"/>
            <pc:sldLayoutMk cId="866416376" sldId="2147483760"/>
          </pc:sldLayoutMkLst>
          <pc:spChg chg="mod">
            <ac:chgData name="Buchner, Thomas" userId="dcdd08b7-1529-408e-93b1-25fdc0899d57" providerId="ADAL" clId="{87EE3E81-54D7-4732-9113-4988429B2D80}" dt="2018-11-21T15:12:33.497" v="577" actId="790"/>
            <ac:spMkLst>
              <pc:docMk/>
              <pc:sldMasterMk cId="3408294523" sldId="2147483733"/>
              <pc:sldLayoutMk cId="866416376" sldId="2147483760"/>
              <ac:spMk id="2" creationId="{00000000-0000-0000-0000-000000000000}"/>
            </ac:spMkLst>
          </pc:spChg>
          <pc:spChg chg="mod">
            <ac:chgData name="Buchner, Thomas" userId="dcdd08b7-1529-408e-93b1-25fdc0899d57" providerId="ADAL" clId="{87EE3E81-54D7-4732-9113-4988429B2D80}" dt="2018-11-21T15:12:33.494" v="576" actId="790"/>
            <ac:spMkLst>
              <pc:docMk/>
              <pc:sldMasterMk cId="3408294523" sldId="2147483733"/>
              <pc:sldLayoutMk cId="866416376" sldId="2147483760"/>
              <ac:spMk id="4" creationId="{00000000-0000-0000-0000-000000000000}"/>
            </ac:spMkLst>
          </pc:spChg>
          <pc:spChg chg="mod">
            <ac:chgData name="Buchner, Thomas" userId="dcdd08b7-1529-408e-93b1-25fdc0899d57" providerId="ADAL" clId="{87EE3E81-54D7-4732-9113-4988429B2D80}" dt="2018-11-21T15:12:33.488" v="574" actId="790"/>
            <ac:spMkLst>
              <pc:docMk/>
              <pc:sldMasterMk cId="3408294523" sldId="2147483733"/>
              <pc:sldLayoutMk cId="866416376" sldId="2147483760"/>
              <ac:spMk id="6" creationId="{00000000-0000-0000-0000-000000000000}"/>
            </ac:spMkLst>
          </pc:spChg>
          <pc:spChg chg="mod">
            <ac:chgData name="Buchner, Thomas" userId="dcdd08b7-1529-408e-93b1-25fdc0899d57" providerId="ADAL" clId="{87EE3E81-54D7-4732-9113-4988429B2D80}" dt="2018-11-21T15:12:33.481" v="572" actId="790"/>
            <ac:spMkLst>
              <pc:docMk/>
              <pc:sldMasterMk cId="3408294523" sldId="2147483733"/>
              <pc:sldLayoutMk cId="866416376" sldId="2147483760"/>
              <ac:spMk id="7" creationId="{00000000-0000-0000-0000-000000000000}"/>
            </ac:spMkLst>
          </pc:spChg>
        </pc:sldLayoutChg>
        <pc:sldLayoutChg chg="modSp">
          <pc:chgData name="Buchner, Thomas" userId="dcdd08b7-1529-408e-93b1-25fdc0899d57" providerId="ADAL" clId="{87EE3E81-54D7-4732-9113-4988429B2D80}" dt="2018-11-21T15:12:33.639" v="619" actId="790"/>
          <pc:sldLayoutMkLst>
            <pc:docMk/>
            <pc:sldMasterMk cId="3408294523" sldId="2147483733"/>
            <pc:sldLayoutMk cId="1901049876" sldId="2147483762"/>
          </pc:sldLayoutMkLst>
          <pc:spChg chg="mod">
            <ac:chgData name="Buchner, Thomas" userId="dcdd08b7-1529-408e-93b1-25fdc0899d57" providerId="ADAL" clId="{87EE3E81-54D7-4732-9113-4988429B2D80}" dt="2018-11-21T15:12:33.639" v="619" actId="790"/>
            <ac:spMkLst>
              <pc:docMk/>
              <pc:sldMasterMk cId="3408294523" sldId="2147483733"/>
              <pc:sldLayoutMk cId="1901049876" sldId="2147483762"/>
              <ac:spMk id="5" creationId="{00000000-0000-0000-0000-000000000000}"/>
            </ac:spMkLst>
          </pc:spChg>
        </pc:sldLayoutChg>
        <pc:sldLayoutChg chg="modSp">
          <pc:chgData name="Buchner, Thomas" userId="dcdd08b7-1529-408e-93b1-25fdc0899d57" providerId="ADAL" clId="{87EE3E81-54D7-4732-9113-4988429B2D80}" dt="2018-11-21T15:12:33.655" v="624" actId="790"/>
          <pc:sldLayoutMkLst>
            <pc:docMk/>
            <pc:sldMasterMk cId="3408294523" sldId="2147483733"/>
            <pc:sldLayoutMk cId="1287227243" sldId="2147483763"/>
          </pc:sldLayoutMkLst>
          <pc:spChg chg="mod">
            <ac:chgData name="Buchner, Thomas" userId="dcdd08b7-1529-408e-93b1-25fdc0899d57" providerId="ADAL" clId="{87EE3E81-54D7-4732-9113-4988429B2D80}" dt="2018-11-21T15:12:33.655" v="624" actId="790"/>
            <ac:spMkLst>
              <pc:docMk/>
              <pc:sldMasterMk cId="3408294523" sldId="2147483733"/>
              <pc:sldLayoutMk cId="1287227243" sldId="2147483763"/>
              <ac:spMk id="3" creationId="{00000000-0000-0000-0000-000000000000}"/>
            </ac:spMkLst>
          </pc:spChg>
          <pc:spChg chg="mod">
            <ac:chgData name="Buchner, Thomas" userId="dcdd08b7-1529-408e-93b1-25fdc0899d57" providerId="ADAL" clId="{87EE3E81-54D7-4732-9113-4988429B2D80}" dt="2018-11-21T15:12:33.652" v="623" actId="790"/>
            <ac:spMkLst>
              <pc:docMk/>
              <pc:sldMasterMk cId="3408294523" sldId="2147483733"/>
              <pc:sldLayoutMk cId="1287227243" sldId="2147483763"/>
              <ac:spMk id="4" creationId="{00000000-0000-0000-0000-000000000000}"/>
            </ac:spMkLst>
          </pc:spChg>
          <pc:spChg chg="mod">
            <ac:chgData name="Buchner, Thomas" userId="dcdd08b7-1529-408e-93b1-25fdc0899d57" providerId="ADAL" clId="{87EE3E81-54D7-4732-9113-4988429B2D80}" dt="2018-11-21T15:12:33.645" v="621" actId="790"/>
            <ac:spMkLst>
              <pc:docMk/>
              <pc:sldMasterMk cId="3408294523" sldId="2147483733"/>
              <pc:sldLayoutMk cId="1287227243" sldId="2147483763"/>
              <ac:spMk id="5" creationId="{00000000-0000-0000-0000-000000000000}"/>
            </ac:spMkLst>
          </pc:spChg>
        </pc:sldLayoutChg>
        <pc:sldLayoutChg chg="modSp">
          <pc:chgData name="Buchner, Thomas" userId="dcdd08b7-1529-408e-93b1-25fdc0899d57" providerId="ADAL" clId="{87EE3E81-54D7-4732-9113-4988429B2D80}" dt="2018-11-21T15:12:33.435" v="559" actId="790"/>
          <pc:sldLayoutMkLst>
            <pc:docMk/>
            <pc:sldMasterMk cId="3408294523" sldId="2147483733"/>
            <pc:sldLayoutMk cId="4109527874" sldId="2147483765"/>
          </pc:sldLayoutMkLst>
          <pc:spChg chg="mod">
            <ac:chgData name="Buchner, Thomas" userId="dcdd08b7-1529-408e-93b1-25fdc0899d57" providerId="ADAL" clId="{87EE3E81-54D7-4732-9113-4988429B2D80}" dt="2018-11-21T15:12:33.435" v="559" actId="790"/>
            <ac:spMkLst>
              <pc:docMk/>
              <pc:sldMasterMk cId="3408294523" sldId="2147483733"/>
              <pc:sldLayoutMk cId="4109527874" sldId="2147483765"/>
              <ac:spMk id="2" creationId="{00000000-0000-0000-0000-000000000000}"/>
            </ac:spMkLst>
          </pc:spChg>
        </pc:sldLayoutChg>
        <pc:sldLayoutChg chg="modSp">
          <pc:chgData name="Buchner, Thomas" userId="dcdd08b7-1529-408e-93b1-25fdc0899d57" providerId="ADAL" clId="{87EE3E81-54D7-4732-9113-4988429B2D80}" dt="2018-11-21T15:12:33.440" v="561" actId="790"/>
          <pc:sldLayoutMkLst>
            <pc:docMk/>
            <pc:sldMasterMk cId="3408294523" sldId="2147483733"/>
            <pc:sldLayoutMk cId="1008985274" sldId="2147483767"/>
          </pc:sldLayoutMkLst>
          <pc:spChg chg="mod">
            <ac:chgData name="Buchner, Thomas" userId="dcdd08b7-1529-408e-93b1-25fdc0899d57" providerId="ADAL" clId="{87EE3E81-54D7-4732-9113-4988429B2D80}" dt="2018-11-21T15:12:33.440" v="561" actId="790"/>
            <ac:spMkLst>
              <pc:docMk/>
              <pc:sldMasterMk cId="3408294523" sldId="2147483733"/>
              <pc:sldLayoutMk cId="1008985274" sldId="2147483767"/>
              <ac:spMk id="2" creationId="{00000000-0000-0000-0000-000000000000}"/>
            </ac:spMkLst>
          </pc:spChg>
          <pc:spChg chg="mod">
            <ac:chgData name="Buchner, Thomas" userId="dcdd08b7-1529-408e-93b1-25fdc0899d57" providerId="ADAL" clId="{87EE3E81-54D7-4732-9113-4988429B2D80}" dt="2018-11-21T15:12:33.438" v="560" actId="790"/>
            <ac:spMkLst>
              <pc:docMk/>
              <pc:sldMasterMk cId="3408294523" sldId="2147483733"/>
              <pc:sldLayoutMk cId="1008985274" sldId="2147483767"/>
              <ac:spMk id="4" creationId="{00000000-0000-0000-0000-000000000000}"/>
            </ac:spMkLst>
          </pc:spChg>
        </pc:sldLayoutChg>
        <pc:sldLayoutChg chg="modSp">
          <pc:chgData name="Buchner, Thomas" userId="dcdd08b7-1529-408e-93b1-25fdc0899d57" providerId="ADAL" clId="{87EE3E81-54D7-4732-9113-4988429B2D80}" dt="2018-11-21T15:12:33.516" v="584" actId="790"/>
          <pc:sldLayoutMkLst>
            <pc:docMk/>
            <pc:sldMasterMk cId="3408294523" sldId="2147483733"/>
            <pc:sldLayoutMk cId="2504941297" sldId="2147483768"/>
          </pc:sldLayoutMkLst>
          <pc:spChg chg="mod">
            <ac:chgData name="Buchner, Thomas" userId="dcdd08b7-1529-408e-93b1-25fdc0899d57" providerId="ADAL" clId="{87EE3E81-54D7-4732-9113-4988429B2D80}" dt="2018-11-21T15:12:33.499" v="578" actId="790"/>
            <ac:spMkLst>
              <pc:docMk/>
              <pc:sldMasterMk cId="3408294523" sldId="2147483733"/>
              <pc:sldLayoutMk cId="2504941297" sldId="2147483768"/>
              <ac:spMk id="2" creationId="{00000000-0000-0000-0000-000000000000}"/>
            </ac:spMkLst>
          </pc:spChg>
          <pc:spChg chg="mod">
            <ac:chgData name="Buchner, Thomas" userId="dcdd08b7-1529-408e-93b1-25fdc0899d57" providerId="ADAL" clId="{87EE3E81-54D7-4732-9113-4988429B2D80}" dt="2018-11-21T15:12:33.505" v="580" actId="790"/>
            <ac:spMkLst>
              <pc:docMk/>
              <pc:sldMasterMk cId="3408294523" sldId="2147483733"/>
              <pc:sldLayoutMk cId="2504941297" sldId="2147483768"/>
              <ac:spMk id="3" creationId="{00000000-0000-0000-0000-000000000000}"/>
            </ac:spMkLst>
          </pc:spChg>
          <pc:spChg chg="mod">
            <ac:chgData name="Buchner, Thomas" userId="dcdd08b7-1529-408e-93b1-25fdc0899d57" providerId="ADAL" clId="{87EE3E81-54D7-4732-9113-4988429B2D80}" dt="2018-11-21T15:12:33.508" v="581" actId="790"/>
            <ac:spMkLst>
              <pc:docMk/>
              <pc:sldMasterMk cId="3408294523" sldId="2147483733"/>
              <pc:sldLayoutMk cId="2504941297" sldId="2147483768"/>
              <ac:spMk id="5" creationId="{00000000-0000-0000-0000-000000000000}"/>
            </ac:spMkLst>
          </pc:spChg>
          <pc:spChg chg="mod">
            <ac:chgData name="Buchner, Thomas" userId="dcdd08b7-1529-408e-93b1-25fdc0899d57" providerId="ADAL" clId="{87EE3E81-54D7-4732-9113-4988429B2D80}" dt="2018-11-21T15:12:33.513" v="583" actId="790"/>
            <ac:spMkLst>
              <pc:docMk/>
              <pc:sldMasterMk cId="3408294523" sldId="2147483733"/>
              <pc:sldLayoutMk cId="2504941297" sldId="2147483768"/>
              <ac:spMk id="17" creationId="{00000000-0000-0000-0000-000000000000}"/>
            </ac:spMkLst>
          </pc:spChg>
          <pc:spChg chg="mod">
            <ac:chgData name="Buchner, Thomas" userId="dcdd08b7-1529-408e-93b1-25fdc0899d57" providerId="ADAL" clId="{87EE3E81-54D7-4732-9113-4988429B2D80}" dt="2018-11-21T15:12:33.516" v="584" actId="790"/>
            <ac:spMkLst>
              <pc:docMk/>
              <pc:sldMasterMk cId="3408294523" sldId="2147483733"/>
              <pc:sldLayoutMk cId="2504941297" sldId="2147483768"/>
              <ac:spMk id="18" creationId="{00000000-0000-0000-0000-000000000000}"/>
            </ac:spMkLst>
          </pc:spChg>
        </pc:sldLayoutChg>
        <pc:sldLayoutChg chg="modSp">
          <pc:chgData name="Buchner, Thomas" userId="dcdd08b7-1529-408e-93b1-25fdc0899d57" providerId="ADAL" clId="{87EE3E81-54D7-4732-9113-4988429B2D80}" dt="2018-11-21T15:12:33.558" v="594" actId="790"/>
          <pc:sldLayoutMkLst>
            <pc:docMk/>
            <pc:sldMasterMk cId="3408294523" sldId="2147483733"/>
            <pc:sldLayoutMk cId="727667599" sldId="2147483769"/>
          </pc:sldLayoutMkLst>
          <pc:spChg chg="mod">
            <ac:chgData name="Buchner, Thomas" userId="dcdd08b7-1529-408e-93b1-25fdc0899d57" providerId="ADAL" clId="{87EE3E81-54D7-4732-9113-4988429B2D80}" dt="2018-11-21T15:12:33.519" v="585" actId="790"/>
            <ac:spMkLst>
              <pc:docMk/>
              <pc:sldMasterMk cId="3408294523" sldId="2147483733"/>
              <pc:sldLayoutMk cId="727667599" sldId="2147483769"/>
              <ac:spMk id="2" creationId="{00000000-0000-0000-0000-000000000000}"/>
            </ac:spMkLst>
          </pc:spChg>
          <pc:spChg chg="mod">
            <ac:chgData name="Buchner, Thomas" userId="dcdd08b7-1529-408e-93b1-25fdc0899d57" providerId="ADAL" clId="{87EE3E81-54D7-4732-9113-4988429B2D80}" dt="2018-11-21T15:12:33.525" v="587" actId="790"/>
            <ac:spMkLst>
              <pc:docMk/>
              <pc:sldMasterMk cId="3408294523" sldId="2147483733"/>
              <pc:sldLayoutMk cId="727667599" sldId="2147483769"/>
              <ac:spMk id="3" creationId="{00000000-0000-0000-0000-000000000000}"/>
            </ac:spMkLst>
          </pc:spChg>
          <pc:spChg chg="mod">
            <ac:chgData name="Buchner, Thomas" userId="dcdd08b7-1529-408e-93b1-25fdc0899d57" providerId="ADAL" clId="{87EE3E81-54D7-4732-9113-4988429B2D80}" dt="2018-11-21T15:12:33.529" v="588" actId="790"/>
            <ac:spMkLst>
              <pc:docMk/>
              <pc:sldMasterMk cId="3408294523" sldId="2147483733"/>
              <pc:sldLayoutMk cId="727667599" sldId="2147483769"/>
              <ac:spMk id="5" creationId="{00000000-0000-0000-0000-000000000000}"/>
            </ac:spMkLst>
          </pc:spChg>
          <pc:spChg chg="mod">
            <ac:chgData name="Buchner, Thomas" userId="dcdd08b7-1529-408e-93b1-25fdc0899d57" providerId="ADAL" clId="{87EE3E81-54D7-4732-9113-4988429B2D80}" dt="2018-11-21T15:12:33.553" v="593" actId="790"/>
            <ac:spMkLst>
              <pc:docMk/>
              <pc:sldMasterMk cId="3408294523" sldId="2147483733"/>
              <pc:sldLayoutMk cId="727667599" sldId="2147483769"/>
              <ac:spMk id="9" creationId="{00000000-0000-0000-0000-000000000000}"/>
            </ac:spMkLst>
          </pc:spChg>
          <pc:spChg chg="mod">
            <ac:chgData name="Buchner, Thomas" userId="dcdd08b7-1529-408e-93b1-25fdc0899d57" providerId="ADAL" clId="{87EE3E81-54D7-4732-9113-4988429B2D80}" dt="2018-11-21T15:12:33.558" v="594" actId="790"/>
            <ac:spMkLst>
              <pc:docMk/>
              <pc:sldMasterMk cId="3408294523" sldId="2147483733"/>
              <pc:sldLayoutMk cId="727667599" sldId="2147483769"/>
              <ac:spMk id="10" creationId="{00000000-0000-0000-0000-000000000000}"/>
            </ac:spMkLst>
          </pc:spChg>
          <pc:spChg chg="mod">
            <ac:chgData name="Buchner, Thomas" userId="dcdd08b7-1529-408e-93b1-25fdc0899d57" providerId="ADAL" clId="{87EE3E81-54D7-4732-9113-4988429B2D80}" dt="2018-11-21T15:12:33.539" v="590" actId="790"/>
            <ac:spMkLst>
              <pc:docMk/>
              <pc:sldMasterMk cId="3408294523" sldId="2147483733"/>
              <pc:sldLayoutMk cId="727667599" sldId="2147483769"/>
              <ac:spMk id="17" creationId="{00000000-0000-0000-0000-000000000000}"/>
            </ac:spMkLst>
          </pc:spChg>
          <pc:spChg chg="mod">
            <ac:chgData name="Buchner, Thomas" userId="dcdd08b7-1529-408e-93b1-25fdc0899d57" providerId="ADAL" clId="{87EE3E81-54D7-4732-9113-4988429B2D80}" dt="2018-11-21T15:12:33.543" v="591" actId="790"/>
            <ac:spMkLst>
              <pc:docMk/>
              <pc:sldMasterMk cId="3408294523" sldId="2147483733"/>
              <pc:sldLayoutMk cId="727667599" sldId="2147483769"/>
              <ac:spMk id="18" creationId="{00000000-0000-0000-0000-000000000000}"/>
            </ac:spMkLst>
          </pc:spChg>
        </pc:sldLayoutChg>
        <pc:sldLayoutChg chg="modSp">
          <pc:chgData name="Buchner, Thomas" userId="dcdd08b7-1529-408e-93b1-25fdc0899d57" providerId="ADAL" clId="{87EE3E81-54D7-4732-9113-4988429B2D80}" dt="2018-11-21T15:12:33.598" v="607" actId="790"/>
          <pc:sldLayoutMkLst>
            <pc:docMk/>
            <pc:sldMasterMk cId="3408294523" sldId="2147483733"/>
            <pc:sldLayoutMk cId="2680594478" sldId="2147483770"/>
          </pc:sldLayoutMkLst>
          <pc:spChg chg="mod">
            <ac:chgData name="Buchner, Thomas" userId="dcdd08b7-1529-408e-93b1-25fdc0899d57" providerId="ADAL" clId="{87EE3E81-54D7-4732-9113-4988429B2D80}" dt="2018-11-21T15:12:33.562" v="595" actId="790"/>
            <ac:spMkLst>
              <pc:docMk/>
              <pc:sldMasterMk cId="3408294523" sldId="2147483733"/>
              <pc:sldLayoutMk cId="2680594478" sldId="2147483770"/>
              <ac:spMk id="2" creationId="{00000000-0000-0000-0000-000000000000}"/>
            </ac:spMkLst>
          </pc:spChg>
          <pc:spChg chg="mod">
            <ac:chgData name="Buchner, Thomas" userId="dcdd08b7-1529-408e-93b1-25fdc0899d57" providerId="ADAL" clId="{87EE3E81-54D7-4732-9113-4988429B2D80}" dt="2018-11-21T15:12:33.570" v="597" actId="790"/>
            <ac:spMkLst>
              <pc:docMk/>
              <pc:sldMasterMk cId="3408294523" sldId="2147483733"/>
              <pc:sldLayoutMk cId="2680594478" sldId="2147483770"/>
              <ac:spMk id="3" creationId="{00000000-0000-0000-0000-000000000000}"/>
            </ac:spMkLst>
          </pc:spChg>
          <pc:spChg chg="mod">
            <ac:chgData name="Buchner, Thomas" userId="dcdd08b7-1529-408e-93b1-25fdc0899d57" providerId="ADAL" clId="{87EE3E81-54D7-4732-9113-4988429B2D80}" dt="2018-11-21T15:12:33.573" v="598" actId="790"/>
            <ac:spMkLst>
              <pc:docMk/>
              <pc:sldMasterMk cId="3408294523" sldId="2147483733"/>
              <pc:sldLayoutMk cId="2680594478" sldId="2147483770"/>
              <ac:spMk id="5" creationId="{00000000-0000-0000-0000-000000000000}"/>
            </ac:spMkLst>
          </pc:spChg>
          <pc:spChg chg="mod">
            <ac:chgData name="Buchner, Thomas" userId="dcdd08b7-1529-408e-93b1-25fdc0899d57" providerId="ADAL" clId="{87EE3E81-54D7-4732-9113-4988429B2D80}" dt="2018-11-21T15:12:33.587" v="603" actId="790"/>
            <ac:spMkLst>
              <pc:docMk/>
              <pc:sldMasterMk cId="3408294523" sldId="2147483733"/>
              <pc:sldLayoutMk cId="2680594478" sldId="2147483770"/>
              <ac:spMk id="9" creationId="{00000000-0000-0000-0000-000000000000}"/>
            </ac:spMkLst>
          </pc:spChg>
          <pc:spChg chg="mod">
            <ac:chgData name="Buchner, Thomas" userId="dcdd08b7-1529-408e-93b1-25fdc0899d57" providerId="ADAL" clId="{87EE3E81-54D7-4732-9113-4988429B2D80}" dt="2018-11-21T15:12:33.589" v="604" actId="790"/>
            <ac:spMkLst>
              <pc:docMk/>
              <pc:sldMasterMk cId="3408294523" sldId="2147483733"/>
              <pc:sldLayoutMk cId="2680594478" sldId="2147483770"/>
              <ac:spMk id="10" creationId="{00000000-0000-0000-0000-000000000000}"/>
            </ac:spMkLst>
          </pc:spChg>
          <pc:spChg chg="mod">
            <ac:chgData name="Buchner, Thomas" userId="dcdd08b7-1529-408e-93b1-25fdc0899d57" providerId="ADAL" clId="{87EE3E81-54D7-4732-9113-4988429B2D80}" dt="2018-11-21T15:12:33.595" v="606" actId="790"/>
            <ac:spMkLst>
              <pc:docMk/>
              <pc:sldMasterMk cId="3408294523" sldId="2147483733"/>
              <pc:sldLayoutMk cId="2680594478" sldId="2147483770"/>
              <ac:spMk id="13" creationId="{00000000-0000-0000-0000-000000000000}"/>
            </ac:spMkLst>
          </pc:spChg>
          <pc:spChg chg="mod">
            <ac:chgData name="Buchner, Thomas" userId="dcdd08b7-1529-408e-93b1-25fdc0899d57" providerId="ADAL" clId="{87EE3E81-54D7-4732-9113-4988429B2D80}" dt="2018-11-21T15:12:33.598" v="607" actId="790"/>
            <ac:spMkLst>
              <pc:docMk/>
              <pc:sldMasterMk cId="3408294523" sldId="2147483733"/>
              <pc:sldLayoutMk cId="2680594478" sldId="2147483770"/>
              <ac:spMk id="14" creationId="{00000000-0000-0000-0000-000000000000}"/>
            </ac:spMkLst>
          </pc:spChg>
          <pc:spChg chg="mod">
            <ac:chgData name="Buchner, Thomas" userId="dcdd08b7-1529-408e-93b1-25fdc0899d57" providerId="ADAL" clId="{87EE3E81-54D7-4732-9113-4988429B2D80}" dt="2018-11-21T15:12:33.578" v="600" actId="790"/>
            <ac:spMkLst>
              <pc:docMk/>
              <pc:sldMasterMk cId="3408294523" sldId="2147483733"/>
              <pc:sldLayoutMk cId="2680594478" sldId="2147483770"/>
              <ac:spMk id="17" creationId="{00000000-0000-0000-0000-000000000000}"/>
            </ac:spMkLst>
          </pc:spChg>
          <pc:spChg chg="mod">
            <ac:chgData name="Buchner, Thomas" userId="dcdd08b7-1529-408e-93b1-25fdc0899d57" providerId="ADAL" clId="{87EE3E81-54D7-4732-9113-4988429B2D80}" dt="2018-11-21T15:12:33.581" v="601" actId="790"/>
            <ac:spMkLst>
              <pc:docMk/>
              <pc:sldMasterMk cId="3408294523" sldId="2147483733"/>
              <pc:sldLayoutMk cId="2680594478" sldId="2147483770"/>
              <ac:spMk id="18" creationId="{00000000-0000-0000-0000-000000000000}"/>
            </ac:spMkLst>
          </pc:spChg>
        </pc:sldLayoutChg>
        <pc:sldLayoutChg chg="modSp">
          <pc:chgData name="Buchner, Thomas" userId="dcdd08b7-1529-408e-93b1-25fdc0899d57" providerId="ADAL" clId="{87EE3E81-54D7-4732-9113-4988429B2D80}" dt="2018-11-21T15:12:33.642" v="620" actId="790"/>
          <pc:sldLayoutMkLst>
            <pc:docMk/>
            <pc:sldMasterMk cId="3408294523" sldId="2147483733"/>
            <pc:sldLayoutMk cId="4139791144" sldId="2147483771"/>
          </pc:sldLayoutMkLst>
          <pc:spChg chg="mod">
            <ac:chgData name="Buchner, Thomas" userId="dcdd08b7-1529-408e-93b1-25fdc0899d57" providerId="ADAL" clId="{87EE3E81-54D7-4732-9113-4988429B2D80}" dt="2018-11-21T15:12:33.642" v="620" actId="790"/>
            <ac:spMkLst>
              <pc:docMk/>
              <pc:sldMasterMk cId="3408294523" sldId="2147483733"/>
              <pc:sldLayoutMk cId="4139791144" sldId="2147483771"/>
              <ac:spMk id="5" creationId="{00000000-0000-0000-0000-000000000000}"/>
            </ac:spMkLst>
          </pc:spChg>
        </pc:sldLayoutChg>
        <pc:sldLayoutChg chg="modSp">
          <pc:chgData name="Buchner, Thomas" userId="dcdd08b7-1529-408e-93b1-25fdc0899d57" providerId="ADAL" clId="{87EE3E81-54D7-4732-9113-4988429B2D80}" dt="2018-11-21T15:12:33.370" v="534" actId="790"/>
          <pc:sldLayoutMkLst>
            <pc:docMk/>
            <pc:sldMasterMk cId="3408294523" sldId="2147483733"/>
            <pc:sldLayoutMk cId="2452717617" sldId="2147483772"/>
          </pc:sldLayoutMkLst>
          <pc:spChg chg="mod">
            <ac:chgData name="Buchner, Thomas" userId="dcdd08b7-1529-408e-93b1-25fdc0899d57" providerId="ADAL" clId="{87EE3E81-54D7-4732-9113-4988429B2D80}" dt="2018-11-21T15:12:33.347" v="525" actId="790"/>
            <ac:spMkLst>
              <pc:docMk/>
              <pc:sldMasterMk cId="3408294523" sldId="2147483733"/>
              <pc:sldLayoutMk cId="2452717617" sldId="2147483772"/>
              <ac:spMk id="5" creationId="{00000000-0000-0000-0000-000000000000}"/>
            </ac:spMkLst>
          </pc:spChg>
          <pc:spChg chg="mod">
            <ac:chgData name="Buchner, Thomas" userId="dcdd08b7-1529-408e-93b1-25fdc0899d57" providerId="ADAL" clId="{87EE3E81-54D7-4732-9113-4988429B2D80}" dt="2018-11-21T15:12:33.362" v="531" actId="790"/>
            <ac:spMkLst>
              <pc:docMk/>
              <pc:sldMasterMk cId="3408294523" sldId="2147483733"/>
              <pc:sldLayoutMk cId="2452717617" sldId="2147483772"/>
              <ac:spMk id="13" creationId="{00000000-0000-0000-0000-000000000000}"/>
            </ac:spMkLst>
          </pc:spChg>
          <pc:spChg chg="mod">
            <ac:chgData name="Buchner, Thomas" userId="dcdd08b7-1529-408e-93b1-25fdc0899d57" providerId="ADAL" clId="{87EE3E81-54D7-4732-9113-4988429B2D80}" dt="2018-11-21T15:12:33.352" v="527" actId="790"/>
            <ac:spMkLst>
              <pc:docMk/>
              <pc:sldMasterMk cId="3408294523" sldId="2147483733"/>
              <pc:sldLayoutMk cId="2452717617" sldId="2147483772"/>
              <ac:spMk id="17" creationId="{00000000-0000-0000-0000-000000000000}"/>
            </ac:spMkLst>
          </pc:spChg>
          <pc:spChg chg="mod">
            <ac:chgData name="Buchner, Thomas" userId="dcdd08b7-1529-408e-93b1-25fdc0899d57" providerId="ADAL" clId="{87EE3E81-54D7-4732-9113-4988429B2D80}" dt="2018-11-21T15:12:33.354" v="528" actId="790"/>
            <ac:spMkLst>
              <pc:docMk/>
              <pc:sldMasterMk cId="3408294523" sldId="2147483733"/>
              <pc:sldLayoutMk cId="2452717617" sldId="2147483772"/>
              <ac:spMk id="18" creationId="{00000000-0000-0000-0000-000000000000}"/>
            </ac:spMkLst>
          </pc:spChg>
          <pc:spChg chg="mod">
            <ac:chgData name="Buchner, Thomas" userId="dcdd08b7-1529-408e-93b1-25fdc0899d57" providerId="ADAL" clId="{87EE3E81-54D7-4732-9113-4988429B2D80}" dt="2018-11-21T15:12:33.365" v="532" actId="790"/>
            <ac:spMkLst>
              <pc:docMk/>
              <pc:sldMasterMk cId="3408294523" sldId="2147483733"/>
              <pc:sldLayoutMk cId="2452717617" sldId="2147483772"/>
              <ac:spMk id="19" creationId="{00000000-0000-0000-0000-000000000000}"/>
            </ac:spMkLst>
          </pc:spChg>
          <pc:spChg chg="mod">
            <ac:chgData name="Buchner, Thomas" userId="dcdd08b7-1529-408e-93b1-25fdc0899d57" providerId="ADAL" clId="{87EE3E81-54D7-4732-9113-4988429B2D80}" dt="2018-11-21T15:12:33.370" v="534" actId="790"/>
            <ac:spMkLst>
              <pc:docMk/>
              <pc:sldMasterMk cId="3408294523" sldId="2147483733"/>
              <pc:sldLayoutMk cId="2452717617" sldId="2147483772"/>
              <ac:spMk id="20" creationId="{00000000-0000-0000-0000-000000000000}"/>
            </ac:spMkLst>
          </pc:spChg>
          <pc:spChg chg="mod">
            <ac:chgData name="Buchner, Thomas" userId="dcdd08b7-1529-408e-93b1-25fdc0899d57" providerId="ADAL" clId="{87EE3E81-54D7-4732-9113-4988429B2D80}" dt="2018-11-21T15:12:33.357" v="529" actId="790"/>
            <ac:spMkLst>
              <pc:docMk/>
              <pc:sldMasterMk cId="3408294523" sldId="2147483733"/>
              <pc:sldLayoutMk cId="2452717617" sldId="2147483772"/>
              <ac:spMk id="22" creationId="{00000000-0000-0000-0000-000000000000}"/>
            </ac:spMkLst>
          </pc:spChg>
        </pc:sldLayoutChg>
        <pc:sldLayoutChg chg="modSp">
          <pc:chgData name="Buchner, Thomas" userId="dcdd08b7-1529-408e-93b1-25fdc0899d57" providerId="ADAL" clId="{87EE3E81-54D7-4732-9113-4988429B2D80}" dt="2018-11-21T15:12:33.409" v="549" actId="790"/>
          <pc:sldLayoutMkLst>
            <pc:docMk/>
            <pc:sldMasterMk cId="3408294523" sldId="2147483733"/>
            <pc:sldLayoutMk cId="1982410628" sldId="2147483773"/>
          </pc:sldLayoutMkLst>
          <pc:spChg chg="mod">
            <ac:chgData name="Buchner, Thomas" userId="dcdd08b7-1529-408e-93b1-25fdc0899d57" providerId="ADAL" clId="{87EE3E81-54D7-4732-9113-4988429B2D80}" dt="2018-11-21T15:12:33.392" v="543" actId="790"/>
            <ac:spMkLst>
              <pc:docMk/>
              <pc:sldMasterMk cId="3408294523" sldId="2147483733"/>
              <pc:sldLayoutMk cId="1982410628" sldId="2147483773"/>
              <ac:spMk id="6" creationId="{00000000-0000-0000-0000-000000000000}"/>
            </ac:spMkLst>
          </pc:spChg>
          <pc:spChg chg="mod">
            <ac:chgData name="Buchner, Thomas" userId="dcdd08b7-1529-408e-93b1-25fdc0899d57" providerId="ADAL" clId="{87EE3E81-54D7-4732-9113-4988429B2D80}" dt="2018-11-21T15:12:33.397" v="545" actId="790"/>
            <ac:spMkLst>
              <pc:docMk/>
              <pc:sldMasterMk cId="3408294523" sldId="2147483733"/>
              <pc:sldLayoutMk cId="1982410628" sldId="2147483773"/>
              <ac:spMk id="10" creationId="{00000000-0000-0000-0000-000000000000}"/>
            </ac:spMkLst>
          </pc:spChg>
          <pc:spChg chg="mod">
            <ac:chgData name="Buchner, Thomas" userId="dcdd08b7-1529-408e-93b1-25fdc0899d57" providerId="ADAL" clId="{87EE3E81-54D7-4732-9113-4988429B2D80}" dt="2018-11-21T15:12:33.404" v="547" actId="790"/>
            <ac:spMkLst>
              <pc:docMk/>
              <pc:sldMasterMk cId="3408294523" sldId="2147483733"/>
              <pc:sldLayoutMk cId="1982410628" sldId="2147483773"/>
              <ac:spMk id="17" creationId="{00000000-0000-0000-0000-000000000000}"/>
            </ac:spMkLst>
          </pc:spChg>
          <pc:spChg chg="mod">
            <ac:chgData name="Buchner, Thomas" userId="dcdd08b7-1529-408e-93b1-25fdc0899d57" providerId="ADAL" clId="{87EE3E81-54D7-4732-9113-4988429B2D80}" dt="2018-11-21T15:12:33.406" v="548" actId="790"/>
            <ac:spMkLst>
              <pc:docMk/>
              <pc:sldMasterMk cId="3408294523" sldId="2147483733"/>
              <pc:sldLayoutMk cId="1982410628" sldId="2147483773"/>
              <ac:spMk id="18" creationId="{00000000-0000-0000-0000-000000000000}"/>
            </ac:spMkLst>
          </pc:spChg>
          <pc:spChg chg="mod">
            <ac:chgData name="Buchner, Thomas" userId="dcdd08b7-1529-408e-93b1-25fdc0899d57" providerId="ADAL" clId="{87EE3E81-54D7-4732-9113-4988429B2D80}" dt="2018-11-21T15:12:33.409" v="549" actId="790"/>
            <ac:spMkLst>
              <pc:docMk/>
              <pc:sldMasterMk cId="3408294523" sldId="2147483733"/>
              <pc:sldLayoutMk cId="1982410628" sldId="2147483773"/>
              <ac:spMk id="22" creationId="{00000000-0000-0000-0000-000000000000}"/>
            </ac:spMkLst>
          </pc:spChg>
          <pc:spChg chg="mod">
            <ac:chgData name="Buchner, Thomas" userId="dcdd08b7-1529-408e-93b1-25fdc0899d57" providerId="ADAL" clId="{87EE3E81-54D7-4732-9113-4988429B2D80}" dt="2018-11-21T15:12:33.390" v="542" actId="790"/>
            <ac:spMkLst>
              <pc:docMk/>
              <pc:sldMasterMk cId="3408294523" sldId="2147483733"/>
              <pc:sldLayoutMk cId="1982410628" sldId="2147483773"/>
              <ac:spMk id="24" creationId="{00000000-0000-0000-0000-000000000000}"/>
            </ac:spMkLst>
          </pc:spChg>
        </pc:sldLayoutChg>
        <pc:sldLayoutChg chg="modSp">
          <pc:chgData name="Buchner, Thomas" userId="dcdd08b7-1529-408e-93b1-25fdc0899d57" providerId="ADAL" clId="{87EE3E81-54D7-4732-9113-4988429B2D80}" dt="2018-11-21T15:12:33.459" v="565" actId="790"/>
          <pc:sldLayoutMkLst>
            <pc:docMk/>
            <pc:sldMasterMk cId="3408294523" sldId="2147483733"/>
            <pc:sldLayoutMk cId="2129332223" sldId="2147483774"/>
          </pc:sldLayoutMkLst>
          <pc:spChg chg="mod">
            <ac:chgData name="Buchner, Thomas" userId="dcdd08b7-1529-408e-93b1-25fdc0899d57" providerId="ADAL" clId="{87EE3E81-54D7-4732-9113-4988429B2D80}" dt="2018-11-21T15:12:33.459" v="565" actId="790"/>
            <ac:spMkLst>
              <pc:docMk/>
              <pc:sldMasterMk cId="3408294523" sldId="2147483733"/>
              <pc:sldLayoutMk cId="2129332223" sldId="2147483774"/>
              <ac:spMk id="3" creationId="{00000000-0000-0000-0000-000000000000}"/>
            </ac:spMkLst>
          </pc:spChg>
          <pc:spChg chg="mod">
            <ac:chgData name="Buchner, Thomas" userId="dcdd08b7-1529-408e-93b1-25fdc0899d57" providerId="ADAL" clId="{87EE3E81-54D7-4732-9113-4988429B2D80}" dt="2018-11-21T15:12:33.456" v="564" actId="790"/>
            <ac:spMkLst>
              <pc:docMk/>
              <pc:sldMasterMk cId="3408294523" sldId="2147483733"/>
              <pc:sldLayoutMk cId="2129332223" sldId="2147483774"/>
              <ac:spMk id="4" creationId="{00000000-0000-0000-0000-000000000000}"/>
            </ac:spMkLst>
          </pc:spChg>
        </pc:sldLayoutChg>
        <pc:sldLayoutChg chg="modSp">
          <pc:chgData name="Buchner, Thomas" userId="dcdd08b7-1529-408e-93b1-25fdc0899d57" providerId="ADAL" clId="{87EE3E81-54D7-4732-9113-4988429B2D80}" dt="2018-11-21T15:12:33.424" v="555" actId="790"/>
          <pc:sldLayoutMkLst>
            <pc:docMk/>
            <pc:sldMasterMk cId="3408294523" sldId="2147483733"/>
            <pc:sldLayoutMk cId="3048046299" sldId="2147483775"/>
          </pc:sldLayoutMkLst>
          <pc:spChg chg="mod">
            <ac:chgData name="Buchner, Thomas" userId="dcdd08b7-1529-408e-93b1-25fdc0899d57" providerId="ADAL" clId="{87EE3E81-54D7-4732-9113-4988429B2D80}" dt="2018-11-21T15:12:33.417" v="552" actId="790"/>
            <ac:spMkLst>
              <pc:docMk/>
              <pc:sldMasterMk cId="3408294523" sldId="2147483733"/>
              <pc:sldLayoutMk cId="3048046299" sldId="2147483775"/>
              <ac:spMk id="6" creationId="{00000000-0000-0000-0000-000000000000}"/>
            </ac:spMkLst>
          </pc:spChg>
          <pc:spChg chg="mod">
            <ac:chgData name="Buchner, Thomas" userId="dcdd08b7-1529-408e-93b1-25fdc0899d57" providerId="ADAL" clId="{87EE3E81-54D7-4732-9113-4988429B2D80}" dt="2018-11-21T15:12:33.424" v="555" actId="790"/>
            <ac:spMkLst>
              <pc:docMk/>
              <pc:sldMasterMk cId="3408294523" sldId="2147483733"/>
              <pc:sldLayoutMk cId="3048046299" sldId="2147483775"/>
              <ac:spMk id="7" creationId="{00000000-0000-0000-0000-000000000000}"/>
            </ac:spMkLst>
          </pc:spChg>
          <pc:spChg chg="mod">
            <ac:chgData name="Buchner, Thomas" userId="dcdd08b7-1529-408e-93b1-25fdc0899d57" providerId="ADAL" clId="{87EE3E81-54D7-4732-9113-4988429B2D80}" dt="2018-11-21T15:12:33.422" v="554" actId="790"/>
            <ac:spMkLst>
              <pc:docMk/>
              <pc:sldMasterMk cId="3408294523" sldId="2147483733"/>
              <pc:sldLayoutMk cId="3048046299" sldId="2147483775"/>
              <ac:spMk id="10" creationId="{00000000-0000-0000-0000-000000000000}"/>
            </ac:spMkLst>
          </pc:spChg>
          <pc:spChg chg="mod">
            <ac:chgData name="Buchner, Thomas" userId="dcdd08b7-1529-408e-93b1-25fdc0899d57" providerId="ADAL" clId="{87EE3E81-54D7-4732-9113-4988429B2D80}" dt="2018-11-21T15:12:33.414" v="551" actId="790"/>
            <ac:spMkLst>
              <pc:docMk/>
              <pc:sldMasterMk cId="3408294523" sldId="2147483733"/>
              <pc:sldLayoutMk cId="3048046299" sldId="2147483775"/>
              <ac:spMk id="24" creationId="{00000000-0000-0000-0000-000000000000}"/>
            </ac:spMkLst>
          </pc:spChg>
        </pc:sldLayoutChg>
        <pc:sldLayoutChg chg="modSp">
          <pc:chgData name="Buchner, Thomas" userId="dcdd08b7-1529-408e-93b1-25fdc0899d57" providerId="ADAL" clId="{87EE3E81-54D7-4732-9113-4988429B2D80}" dt="2018-11-21T15:12:33.385" v="540" actId="790"/>
          <pc:sldLayoutMkLst>
            <pc:docMk/>
            <pc:sldMasterMk cId="3408294523" sldId="2147483733"/>
            <pc:sldLayoutMk cId="1344849368" sldId="2147483776"/>
          </pc:sldLayoutMkLst>
          <pc:spChg chg="mod">
            <ac:chgData name="Buchner, Thomas" userId="dcdd08b7-1529-408e-93b1-25fdc0899d57" providerId="ADAL" clId="{87EE3E81-54D7-4732-9113-4988429B2D80}" dt="2018-11-21T15:12:33.373" v="535" actId="790"/>
            <ac:spMkLst>
              <pc:docMk/>
              <pc:sldMasterMk cId="3408294523" sldId="2147483733"/>
              <pc:sldLayoutMk cId="1344849368" sldId="2147483776"/>
              <ac:spMk id="5" creationId="{00000000-0000-0000-0000-000000000000}"/>
            </ac:spMkLst>
          </pc:spChg>
          <pc:spChg chg="mod">
            <ac:chgData name="Buchner, Thomas" userId="dcdd08b7-1529-408e-93b1-25fdc0899d57" providerId="ADAL" clId="{87EE3E81-54D7-4732-9113-4988429B2D80}" dt="2018-11-21T15:12:33.377" v="537" actId="790"/>
            <ac:spMkLst>
              <pc:docMk/>
              <pc:sldMasterMk cId="3408294523" sldId="2147483733"/>
              <pc:sldLayoutMk cId="1344849368" sldId="2147483776"/>
              <ac:spMk id="13" creationId="{00000000-0000-0000-0000-000000000000}"/>
            </ac:spMkLst>
          </pc:spChg>
          <pc:spChg chg="mod">
            <ac:chgData name="Buchner, Thomas" userId="dcdd08b7-1529-408e-93b1-25fdc0899d57" providerId="ADAL" clId="{87EE3E81-54D7-4732-9113-4988429B2D80}" dt="2018-11-21T15:12:33.380" v="538" actId="790"/>
            <ac:spMkLst>
              <pc:docMk/>
              <pc:sldMasterMk cId="3408294523" sldId="2147483733"/>
              <pc:sldLayoutMk cId="1344849368" sldId="2147483776"/>
              <ac:spMk id="19" creationId="{00000000-0000-0000-0000-000000000000}"/>
            </ac:spMkLst>
          </pc:spChg>
          <pc:spChg chg="mod">
            <ac:chgData name="Buchner, Thomas" userId="dcdd08b7-1529-408e-93b1-25fdc0899d57" providerId="ADAL" clId="{87EE3E81-54D7-4732-9113-4988429B2D80}" dt="2018-11-21T15:12:33.385" v="540" actId="790"/>
            <ac:spMkLst>
              <pc:docMk/>
              <pc:sldMasterMk cId="3408294523" sldId="2147483733"/>
              <pc:sldLayoutMk cId="1344849368" sldId="2147483776"/>
              <ac:spMk id="20"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1032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'Dockerfile' defines the automated build instructions and show what is in the image. (see Dockerfile chapter). Dockerfiles are also included in images and document the contents.</a:t>
            </a:r>
          </a:p>
          <a:p>
            <a:endParaRPr lang="en-US" dirty="0"/>
          </a:p>
          <a:p>
            <a:r>
              <a:rPr lang="en-US" dirty="0"/>
              <a:t>At SAP, Artifactory is the preferred solution to host and distribute your Docker images.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56389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1555985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Let’s talk about image names and tags. Docker has a system of creating URIs for any image, where the URI includes the registry as well as the image name &amp; tag.</a:t>
            </a:r>
          </a:p>
          <a:p>
            <a:endParaRPr lang="en-US" dirty="0"/>
          </a:p>
          <a:p>
            <a:pPr marL="285750" indent="-285750">
              <a:buFontTx/>
              <a:buChar char="-"/>
            </a:pPr>
            <a:r>
              <a:rPr lang="en-US" dirty="0"/>
              <a:t>Registry URL: the registry this image has been downloaded from or where it should be uploaded to. Docker is also configured with a default registry (run “docker info” to get the info). For most installations this will be hub.docker.com (translates to https://index.docker.io/v1/). So or any image related to the docker hub, the registry URL string is omitted. </a:t>
            </a:r>
          </a:p>
          <a:p>
            <a:pPr marL="285750" indent="-285750">
              <a:buFontTx/>
              <a:buChar char="-"/>
            </a:pPr>
            <a:r>
              <a:rPr lang="en-US" dirty="0"/>
              <a:t>Repository: you could also call it the image’s name. Can contain subfolders. When you download images from docker hub you will only see the repo name here, no registry URL.</a:t>
            </a:r>
          </a:p>
          <a:p>
            <a:pPr marL="285750" indent="-285750">
              <a:buFontTx/>
              <a:buChar char="-"/>
            </a:pPr>
            <a:r>
              <a:rPr lang="en-US" dirty="0"/>
              <a:t>Tag: alpha-numeric string, free text. Anybody with write permissions on the repo can re-upload a different image with the same tag. Last write wins ;) however usually version tags are quite stable. There is one special tag, called “latest”.  It is just a placeholder for “no tag”. So “my-registry.com/</a:t>
            </a:r>
            <a:r>
              <a:rPr lang="en-US" dirty="0" err="1"/>
              <a:t>busybox</a:t>
            </a:r>
            <a:r>
              <a:rPr lang="en-US" dirty="0"/>
              <a:t>” and “my-registry.com/</a:t>
            </a:r>
            <a:r>
              <a:rPr lang="en-US" dirty="0" err="1"/>
              <a:t>busybox:latest</a:t>
            </a:r>
            <a:r>
              <a:rPr lang="en-US" dirty="0"/>
              <a:t>” are the same thing.</a:t>
            </a:r>
          </a:p>
          <a:p>
            <a:pPr marL="285750" indent="-285750">
              <a:buFontTx/>
              <a:buChar char="-"/>
            </a:pPr>
            <a:r>
              <a:rPr lang="en-US" dirty="0"/>
              <a:t>It is best practice to always use an explicit tag and not to override existing tags.</a:t>
            </a:r>
          </a:p>
          <a:p>
            <a:pPr marL="285750" indent="-285750">
              <a:buFontTx/>
              <a:buChar char="-"/>
            </a:pPr>
            <a:endParaRPr lang="en-US" dirty="0"/>
          </a:p>
          <a:p>
            <a:pPr marL="0" indent="0">
              <a:buFontTx/>
              <a:buNone/>
            </a:pPr>
            <a:r>
              <a:rPr lang="en-US" dirty="0"/>
              <a:t>How to use tagging? Docker knows a “tag” command, so let’s have look:</a:t>
            </a:r>
          </a:p>
          <a:p>
            <a:pPr marL="285750" indent="-285750">
              <a:buFontTx/>
              <a:buChar char="-"/>
            </a:pPr>
            <a:r>
              <a:rPr lang="en-US" dirty="0"/>
              <a:t>Tagging works like creating a </a:t>
            </a:r>
            <a:r>
              <a:rPr lang="en-US" dirty="0" err="1"/>
              <a:t>sym</a:t>
            </a:r>
            <a:r>
              <a:rPr lang="en-US" dirty="0"/>
              <a:t>-link on Linux. You can have as many different references to an images as you want.</a:t>
            </a:r>
          </a:p>
          <a:p>
            <a:pPr marL="285750" indent="-285750">
              <a:buFontTx/>
              <a:buChar char="-"/>
            </a:pPr>
            <a:r>
              <a:rPr lang="en-US" dirty="0"/>
              <a:t>To tag an image, you can reference it either by its ID or its </a:t>
            </a:r>
            <a:r>
              <a:rPr lang="en-US" dirty="0" err="1"/>
              <a:t>repository:tag</a:t>
            </a:r>
            <a:r>
              <a:rPr lang="en-US" dirty="0"/>
              <a:t> link.</a:t>
            </a:r>
          </a:p>
          <a:p>
            <a:pPr marL="285750" indent="-285750">
              <a:buFontTx/>
              <a:buChar char="-"/>
            </a:pPr>
            <a:r>
              <a:rPr lang="en-US" dirty="0"/>
              <a:t>Docker tag: assign the full string of registry URL + repo + version tag to an image</a:t>
            </a:r>
          </a:p>
          <a:p>
            <a:pPr marL="285750" indent="-285750">
              <a:buFontTx/>
              <a:buChar char="-"/>
            </a:pPr>
            <a:r>
              <a:rPr lang="en-US" dirty="0"/>
              <a:t>Docker push: send the image to the remote location, that is encoded in the image name</a:t>
            </a:r>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132842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Tx/>
              <a:buNone/>
            </a:pPr>
            <a:r>
              <a:rPr lang="en-US" b="0" dirty="0"/>
              <a:t>Prerequisites: you have trusted the certificate of the registry for this training (the one deployed into the cluster)</a:t>
            </a:r>
          </a:p>
          <a:p>
            <a:pPr marL="0" indent="0">
              <a:buFontTx/>
              <a:buNone/>
            </a:pPr>
            <a:endParaRPr lang="en-US" b="0" dirty="0"/>
          </a:p>
          <a:p>
            <a:pPr marL="0" indent="0">
              <a:buFontTx/>
              <a:buNone/>
            </a:pPr>
            <a:r>
              <a:rPr lang="en-US" b="0" dirty="0"/>
              <a:t>Explain how to work with (remote) registries:</a:t>
            </a:r>
          </a:p>
          <a:p>
            <a:pPr marL="0" indent="0">
              <a:buFontTx/>
              <a:buNone/>
            </a:pPr>
            <a:endParaRPr lang="en-US" b="0" dirty="0"/>
          </a:p>
          <a:p>
            <a:pPr marL="285750" indent="-285750">
              <a:buFontTx/>
              <a:buChar char="-"/>
            </a:pPr>
            <a:r>
              <a:rPr lang="en-US" b="0" dirty="0"/>
              <a:t>Docker image list</a:t>
            </a:r>
          </a:p>
          <a:p>
            <a:pPr marL="285750" indent="-285750">
              <a:buFontTx/>
              <a:buChar char="-"/>
            </a:pPr>
            <a:r>
              <a:rPr lang="en-US" b="0" dirty="0"/>
              <a:t>Next, tag one of the existing images with a different repo/tag combination like “docker tag </a:t>
            </a:r>
            <a:r>
              <a:rPr lang="en-US" b="0" dirty="0" err="1"/>
              <a:t>nginx:mainline</a:t>
            </a:r>
            <a:r>
              <a:rPr lang="en-US" b="0" dirty="0"/>
              <a:t> my-nginx:v0.1”</a:t>
            </a:r>
          </a:p>
          <a:p>
            <a:pPr marL="285750" indent="-285750">
              <a:buFontTx/>
              <a:buChar char="-"/>
            </a:pPr>
            <a:r>
              <a:rPr lang="en-US" b="0" dirty="0"/>
              <a:t>List the images again and outline that both </a:t>
            </a:r>
            <a:r>
              <a:rPr lang="en-US" b="0" dirty="0" err="1"/>
              <a:t>nginx:mainline</a:t>
            </a:r>
            <a:r>
              <a:rPr lang="en-US" b="0" dirty="0"/>
              <a:t> as well as my-nginx:v0.1 have the same image ID. The image is not stored twice but simply referenced by different names</a:t>
            </a:r>
          </a:p>
          <a:p>
            <a:pPr marL="285750" indent="-285750">
              <a:buFontTx/>
              <a:buChar char="-"/>
            </a:pPr>
            <a:r>
              <a:rPr lang="en-US" b="0" dirty="0"/>
              <a:t>Now you can tag the </a:t>
            </a:r>
            <a:r>
              <a:rPr lang="en-US" b="0" dirty="0" err="1"/>
              <a:t>niginx</a:t>
            </a:r>
            <a:r>
              <a:rPr lang="en-US" b="0" dirty="0"/>
              <a:t> with the URL of your remote registry as well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Push the image to the remote location (use the full string again): docker push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endParaRPr lang="en-US" b="0" dirty="0"/>
          </a:p>
          <a:p>
            <a:pPr marL="285750" indent="-285750">
              <a:buFontTx/>
              <a:buChar char="-"/>
            </a:pPr>
            <a:endParaRPr lang="en-US" b="0" dirty="0"/>
          </a:p>
          <a:p>
            <a:pPr marL="285750" indent="-285750">
              <a:buFontTx/>
              <a:buChar char="-"/>
            </a:pPr>
            <a:r>
              <a:rPr lang="en-US" b="0" dirty="0"/>
              <a:t>If you get a certificate error, you haven’t trusted the CA that signed the registries certificates. If anyone of the participants face this issue, they should re-run the get_kube_config.sh script and restart their docker daemon.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15345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80764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3317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4530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410585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 Also: Since the container is in running state, it is not guaranteed that you commit a consistent state.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55353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5216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4112053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Let’s take a closer look at the images.</a:t>
            </a:r>
          </a:p>
          <a:p>
            <a:pPr marL="0" indent="0">
              <a:buFontTx/>
              <a:buNone/>
            </a:pPr>
            <a:endParaRPr lang="en-US" b="0" dirty="0"/>
          </a:p>
          <a:p>
            <a:pPr marL="0" indent="0">
              <a:buFontTx/>
              <a:buNone/>
            </a:pPr>
            <a:r>
              <a:rPr lang="en-US" b="0" dirty="0"/>
              <a:t>From the docker cli, you have several ways of accessing them:</a:t>
            </a:r>
          </a:p>
          <a:p>
            <a:pPr marL="285750" indent="-285750">
              <a:buFontTx/>
              <a:buChar char="-"/>
            </a:pPr>
            <a:r>
              <a:rPr lang="en-US" b="0" dirty="0"/>
              <a:t>docker image list </a:t>
            </a:r>
            <a:r>
              <a:rPr lang="en-US" b="0" dirty="0">
                <a:sym typeface="Wingdings" panose="05000000000000000000" pitchFamily="2" charset="2"/>
              </a:rPr>
              <a:t> gives you all downloaded images</a:t>
            </a:r>
          </a:p>
          <a:p>
            <a:pPr marL="285750" indent="-285750">
              <a:buFontTx/>
              <a:buChar char="-"/>
            </a:pPr>
            <a:r>
              <a:rPr lang="en-US" b="0" dirty="0">
                <a:sym typeface="Wingdings" panose="05000000000000000000" pitchFamily="2" charset="2"/>
              </a:rPr>
              <a:t>docker inspect &lt;image&gt;:&lt;tag&gt;  gives you meta info on the image incl. CMD/</a:t>
            </a:r>
            <a:r>
              <a:rPr lang="en-US" b="0" dirty="0" err="1">
                <a:sym typeface="Wingdings" panose="05000000000000000000" pitchFamily="2" charset="2"/>
              </a:rPr>
              <a:t>Entrypoint</a:t>
            </a:r>
            <a:r>
              <a:rPr lang="en-US" b="0" dirty="0">
                <a:sym typeface="Wingdings" panose="05000000000000000000" pitchFamily="2" charset="2"/>
              </a:rPr>
              <a:t>, ports </a:t>
            </a:r>
            <a:r>
              <a:rPr lang="en-US" b="0" dirty="0" err="1">
                <a:sym typeface="Wingdings" panose="05000000000000000000" pitchFamily="2" charset="2"/>
              </a:rPr>
              <a:t>etc</a:t>
            </a:r>
            <a:endParaRPr lang="en-US" b="0" dirty="0">
              <a:sym typeface="Wingdings" panose="05000000000000000000" pitchFamily="2" charset="2"/>
            </a:endParaRPr>
          </a:p>
          <a:p>
            <a:pPr marL="285750" indent="-285750">
              <a:buFontTx/>
              <a:buChar char="-"/>
            </a:pPr>
            <a:r>
              <a:rPr lang="en-US" b="0" dirty="0">
                <a:sym typeface="Wingdings" panose="05000000000000000000" pitchFamily="2" charset="2"/>
              </a:rPr>
              <a:t>docker history &lt;image&gt;:&lt;tag&gt;  gives you the image’s history</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Show these commands for any available image like </a:t>
            </a:r>
            <a:r>
              <a:rPr lang="en-US" b="0" dirty="0" err="1">
                <a:sym typeface="Wingdings" panose="05000000000000000000" pitchFamily="2" charset="2"/>
              </a:rPr>
              <a:t>nginx</a:t>
            </a:r>
            <a:endParaRPr lang="en-US" b="0" dirty="0">
              <a:sym typeface="Wingdings" panose="05000000000000000000" pitchFamily="2" charset="2"/>
            </a:endParaRPr>
          </a:p>
          <a:p>
            <a:pPr marL="0" indent="0">
              <a:buFontTx/>
              <a:buNone/>
            </a:pPr>
            <a:endParaRPr lang="en-US" b="0" dirty="0">
              <a:sym typeface="Wingdings" panose="05000000000000000000" pitchFamily="2" charset="2"/>
            </a:endParaRPr>
          </a:p>
          <a:p>
            <a:pPr marL="0" indent="0">
              <a:buFontTx/>
              <a:buNone/>
            </a:pPr>
            <a:r>
              <a:rPr lang="en-US" b="0" dirty="0">
                <a:sym typeface="Wingdings" panose="05000000000000000000" pitchFamily="2" charset="2"/>
              </a:rPr>
              <a:t>Next, demo the commit command:</a:t>
            </a:r>
          </a:p>
          <a:p>
            <a:pPr marL="285750" indent="-285750">
              <a:buFontTx/>
              <a:buChar char="-"/>
            </a:pPr>
            <a:r>
              <a:rPr lang="en-US" b="0" dirty="0">
                <a:sym typeface="Wingdings" panose="05000000000000000000" pitchFamily="2" charset="2"/>
              </a:rPr>
              <a:t>docker run -it </a:t>
            </a:r>
            <a:r>
              <a:rPr lang="en-US" b="0" dirty="0" err="1">
                <a:sym typeface="Wingdings" panose="05000000000000000000" pitchFamily="2" charset="2"/>
              </a:rPr>
              <a:t>nginx:mainline</a:t>
            </a:r>
            <a:r>
              <a:rPr lang="en-US" b="0" dirty="0">
                <a:sym typeface="Wingdings" panose="05000000000000000000" pitchFamily="2" charset="2"/>
              </a:rPr>
              <a:t> /bin/bash</a:t>
            </a:r>
          </a:p>
          <a:p>
            <a:pPr marL="285750" indent="-285750">
              <a:buFontTx/>
              <a:buChar char="-"/>
            </a:pPr>
            <a:r>
              <a:rPr lang="en-US" b="0" dirty="0">
                <a:sym typeface="Wingdings" panose="05000000000000000000" pitchFamily="2" charset="2"/>
              </a:rPr>
              <a:t>Create a file &amp; exit</a:t>
            </a:r>
          </a:p>
          <a:p>
            <a:pPr marL="285750" indent="-285750">
              <a:buFontTx/>
              <a:buChar char="-"/>
            </a:pPr>
            <a:r>
              <a:rPr lang="en-US" b="0" dirty="0">
                <a:sym typeface="Wingdings" panose="05000000000000000000" pitchFamily="2" charset="2"/>
              </a:rPr>
              <a:t>run “docker commit &lt;container&gt; &lt;repo-name&gt;:&lt;tag&gt;</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Now re-run the history </a:t>
            </a:r>
            <a:r>
              <a:rPr lang="en-US" b="0" dirty="0" err="1">
                <a:sym typeface="Wingdings" panose="05000000000000000000" pitchFamily="2" charset="2"/>
              </a:rPr>
              <a:t>cmd</a:t>
            </a:r>
            <a:r>
              <a:rPr lang="en-US" b="0" dirty="0">
                <a:sym typeface="Wingdings" panose="05000000000000000000" pitchFamily="2" charset="2"/>
              </a:rPr>
              <a:t> on your newly created image. Discuss the added layer and the visible information vs. what you did.</a:t>
            </a:r>
          </a:p>
          <a:p>
            <a:pPr marL="285750" indent="-285750">
              <a:buFontTx/>
              <a:buChar char="-"/>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468237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a:p>
            <a:endParaRPr lang="en-US" dirty="0"/>
          </a:p>
          <a:p>
            <a:r>
              <a:rPr lang="en-US" dirty="0"/>
              <a:t>Registries can have a private section which requires a login. With “docker login” you can store your credentials locally (~/.docker/</a:t>
            </a:r>
            <a:r>
              <a:rPr lang="en-US" dirty="0" err="1"/>
              <a:t>config.json</a:t>
            </a:r>
            <a:r>
              <a:rPr lang="en-US" dirty="0"/>
              <a:t>) and authorize your requests.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472124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screenshot</a:t>
            </a:r>
            <a:endParaRPr lang="en-US"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a:t>
            </a:r>
            <a:r>
              <a:rPr lang="en-US"/>
              <a:t>you.</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docker.wdf.sap.cor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4EC08-AFC7-4D18-AC9A-F3343F45EF2A}"/>
              </a:ext>
            </a:extLst>
          </p:cNvPr>
          <p:cNvSpPr>
            <a:spLocks noGrp="1"/>
          </p:cNvSpPr>
          <p:nvPr>
            <p:ph type="body" sz="quarter" idx="10"/>
          </p:nvPr>
        </p:nvSpPr>
        <p:spPr/>
        <p:txBody>
          <a:bodyPr/>
          <a:lstStyle/>
          <a:p>
            <a:r>
              <a:rPr lang="en-US" dirty="0">
                <a:hlinkClick r:id="rId3"/>
              </a:rPr>
              <a:t>Docker Hub</a:t>
            </a:r>
            <a:endParaRPr lang="en-US" dirty="0"/>
          </a:p>
          <a:p>
            <a:endParaRPr lang="en-US" dirty="0"/>
          </a:p>
        </p:txBody>
      </p:sp>
      <p:sp>
        <p:nvSpPr>
          <p:cNvPr id="3" name="Text Placeholder 2">
            <a:extLst>
              <a:ext uri="{FF2B5EF4-FFF2-40B4-BE49-F238E27FC236}">
                <a16:creationId xmlns:a16="http://schemas.microsoft.com/office/drawing/2014/main" id="{166921B3-EF71-4E02-AB72-2F9FB0E76D4B}"/>
              </a:ext>
            </a:extLst>
          </p:cNvPr>
          <p:cNvSpPr>
            <a:spLocks noGrp="1"/>
          </p:cNvSpPr>
          <p:nvPr>
            <p:ph type="body" sz="quarter" idx="11"/>
          </p:nvPr>
        </p:nvSpPr>
        <p:spPr/>
        <p:txBody>
          <a:bodyPr/>
          <a:lstStyle/>
          <a:p>
            <a:r>
              <a:rPr lang="en-US" dirty="0">
                <a:hlinkClick r:id="rId4"/>
              </a:rPr>
              <a:t>JFrog Artifactory</a:t>
            </a:r>
            <a:endParaRPr lang="en-US" dirty="0"/>
          </a:p>
        </p:txBody>
      </p:sp>
      <p:sp>
        <p:nvSpPr>
          <p:cNvPr id="4" name="Title 3">
            <a:extLst>
              <a:ext uri="{FF2B5EF4-FFF2-40B4-BE49-F238E27FC236}">
                <a16:creationId xmlns:a16="http://schemas.microsoft.com/office/drawing/2014/main" id="{A84BDB2E-39DF-4756-92FA-1F28834FBDBB}"/>
              </a:ext>
            </a:extLst>
          </p:cNvPr>
          <p:cNvSpPr>
            <a:spLocks noGrp="1"/>
          </p:cNvSpPr>
          <p:nvPr>
            <p:ph type="title"/>
          </p:nvPr>
        </p:nvSpPr>
        <p:spPr/>
        <p:txBody>
          <a:bodyPr/>
          <a:lstStyle/>
          <a:p>
            <a:r>
              <a:rPr lang="en-US" dirty="0"/>
              <a:t>Registries for images</a:t>
            </a:r>
          </a:p>
        </p:txBody>
      </p:sp>
      <p:pic>
        <p:nvPicPr>
          <p:cNvPr id="5" name="Picture 4">
            <a:extLst>
              <a:ext uri="{FF2B5EF4-FFF2-40B4-BE49-F238E27FC236}">
                <a16:creationId xmlns:a16="http://schemas.microsoft.com/office/drawing/2014/main" id="{D9249236-3754-4D21-806B-FDC6E2E942BD}"/>
              </a:ext>
            </a:extLst>
          </p:cNvPr>
          <p:cNvPicPr>
            <a:picLocks noChangeAspect="1"/>
          </p:cNvPicPr>
          <p:nvPr/>
        </p:nvPicPr>
        <p:blipFill>
          <a:blip r:embed="rId5"/>
          <a:stretch>
            <a:fillRect/>
          </a:stretch>
        </p:blipFill>
        <p:spPr>
          <a:xfrm>
            <a:off x="708640" y="2217755"/>
            <a:ext cx="4586374" cy="3277367"/>
          </a:xfrm>
          <a:prstGeom prst="rect">
            <a:avLst/>
          </a:prstGeom>
        </p:spPr>
      </p:pic>
      <p:pic>
        <p:nvPicPr>
          <p:cNvPr id="6" name="Picture 5">
            <a:extLst>
              <a:ext uri="{FF2B5EF4-FFF2-40B4-BE49-F238E27FC236}">
                <a16:creationId xmlns:a16="http://schemas.microsoft.com/office/drawing/2014/main" id="{3F11DC76-4D9B-46B1-988C-6FA608C8F257}"/>
              </a:ext>
            </a:extLst>
          </p:cNvPr>
          <p:cNvPicPr>
            <a:picLocks noChangeAspect="1"/>
          </p:cNvPicPr>
          <p:nvPr/>
        </p:nvPicPr>
        <p:blipFill>
          <a:blip r:embed="rId6"/>
          <a:stretch>
            <a:fillRect/>
          </a:stretch>
        </p:blipFill>
        <p:spPr>
          <a:xfrm>
            <a:off x="6430795" y="2218854"/>
            <a:ext cx="5259682" cy="3276268"/>
          </a:xfrm>
          <a:prstGeom prst="rect">
            <a:avLst/>
          </a:prstGeom>
        </p:spPr>
      </p:pic>
    </p:spTree>
    <p:extLst>
      <p:ext uri="{BB962C8B-B14F-4D97-AF65-F5344CB8AC3E}">
        <p14:creationId xmlns:p14="http://schemas.microsoft.com/office/powerpoint/2010/main" val="243623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for images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Search images</a:t>
            </a:r>
          </a:p>
          <a:p>
            <a:pPr lvl="1"/>
            <a:r>
              <a:rPr lang="en-US" sz="1600" dirty="0"/>
              <a:t>the command </a:t>
            </a:r>
            <a:r>
              <a:rPr lang="en-US" sz="1600" b="1" dirty="0">
                <a:latin typeface="Courier New" panose="02070309020205020404" pitchFamily="49" charset="0"/>
                <a:cs typeface="Courier New" panose="02070309020205020404" pitchFamily="49" charset="0"/>
              </a:rPr>
              <a:t>docker search &lt;</a:t>
            </a:r>
            <a:r>
              <a:rPr lang="en-US" sz="1600" b="1" dirty="0" err="1">
                <a:latin typeface="Courier New" panose="02070309020205020404" pitchFamily="49" charset="0"/>
                <a:cs typeface="Courier New" panose="02070309020205020404" pitchFamily="49" charset="0"/>
              </a:rPr>
              <a:t>imagename</a:t>
            </a:r>
            <a:r>
              <a:rPr lang="en-US" sz="1600" b="1" dirty="0">
                <a:latin typeface="Courier New" panose="02070309020205020404" pitchFamily="49" charset="0"/>
                <a:cs typeface="Courier New" panose="02070309020205020404" pitchFamily="49" charset="0"/>
              </a:rPr>
              <a:t>&gt;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
        <p:nvSpPr>
          <p:cNvPr id="2" name="Rectangle 1">
            <a:extLst>
              <a:ext uri="{FF2B5EF4-FFF2-40B4-BE49-F238E27FC236}">
                <a16:creationId xmlns:a16="http://schemas.microsoft.com/office/drawing/2014/main" id="{AE5DF3FF-9C48-4E71-B3A2-F3988FAA9716}"/>
              </a:ext>
            </a:extLst>
          </p:cNvPr>
          <p:cNvSpPr/>
          <p:nvPr/>
        </p:nvSpPr>
        <p:spPr>
          <a:xfrm>
            <a:off x="5702451" y="5211263"/>
            <a:ext cx="516488" cy="415498"/>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96090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DFC8A-D39C-4395-A874-03C42AE64146}"/>
              </a:ext>
            </a:extLst>
          </p:cNvPr>
          <p:cNvSpPr>
            <a:spLocks noGrp="1"/>
          </p:cNvSpPr>
          <p:nvPr>
            <p:ph type="title"/>
          </p:nvPr>
        </p:nvSpPr>
        <p:spPr/>
        <p:txBody>
          <a:bodyPr/>
          <a:lstStyle/>
          <a:p>
            <a:r>
              <a:rPr lang="en-US" dirty="0"/>
              <a:t>Image names &amp; tags</a:t>
            </a:r>
          </a:p>
        </p:txBody>
      </p:sp>
      <p:sp>
        <p:nvSpPr>
          <p:cNvPr id="4" name="Rectangle: Rounded Corners 3">
            <a:extLst>
              <a:ext uri="{FF2B5EF4-FFF2-40B4-BE49-F238E27FC236}">
                <a16:creationId xmlns:a16="http://schemas.microsoft.com/office/drawing/2014/main" id="{069317E0-1935-457B-9BE2-13D2F434C611}"/>
              </a:ext>
            </a:extLst>
          </p:cNvPr>
          <p:cNvSpPr/>
          <p:nvPr/>
        </p:nvSpPr>
        <p:spPr bwMode="gray">
          <a:xfrm>
            <a:off x="1577888" y="1336602"/>
            <a:ext cx="9077099" cy="144912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REPOSITORY                                         		 TAG     IMAGE ID</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my-registry.ondemand.com/</a:t>
            </a:r>
            <a:r>
              <a:rPr lang="en-US" sz="14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0.1    6ad733544a63</a:t>
            </a:r>
            <a:endParaRPr lang="en-US" sz="14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BF922026-9CBD-4AD6-988B-B26ED9E264FA}"/>
              </a:ext>
            </a:extLst>
          </p:cNvPr>
          <p:cNvCxnSpPr>
            <a:endCxn id="6" idx="0"/>
          </p:cNvCxnSpPr>
          <p:nvPr/>
        </p:nvCxnSpPr>
        <p:spPr>
          <a:xfrm flipH="1">
            <a:off x="2804594" y="2651449"/>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2BD95AA-12D5-40DA-9038-E0DAF2E63607}"/>
              </a:ext>
            </a:extLst>
          </p:cNvPr>
          <p:cNvSpPr/>
          <p:nvPr/>
        </p:nvSpPr>
        <p:spPr bwMode="gray">
          <a:xfrm>
            <a:off x="2009256" y="4164024"/>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Registry URL</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8C8EEE4C-AA55-4A12-B5A1-4CDE1FBB2453}"/>
              </a:ext>
            </a:extLst>
          </p:cNvPr>
          <p:cNvCxnSpPr>
            <a:cxnSpLocks/>
            <a:endCxn id="8" idx="0"/>
          </p:cNvCxnSpPr>
          <p:nvPr/>
        </p:nvCxnSpPr>
        <p:spPr>
          <a:xfrm>
            <a:off x="4726851" y="2559696"/>
            <a:ext cx="0" cy="785127"/>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B9421B-07C4-46F0-A064-FEDE9DC42898}"/>
              </a:ext>
            </a:extLst>
          </p:cNvPr>
          <p:cNvSpPr/>
          <p:nvPr/>
        </p:nvSpPr>
        <p:spPr bwMode="gray">
          <a:xfrm>
            <a:off x="3931513" y="3344823"/>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repository</a:t>
            </a:r>
          </a:p>
        </p:txBody>
      </p:sp>
      <p:cxnSp>
        <p:nvCxnSpPr>
          <p:cNvPr id="9" name="Straight Arrow Connector 8">
            <a:extLst>
              <a:ext uri="{FF2B5EF4-FFF2-40B4-BE49-F238E27FC236}">
                <a16:creationId xmlns:a16="http://schemas.microsoft.com/office/drawing/2014/main" id="{A768E305-F2D2-4F82-907E-7F1D16344FA7}"/>
              </a:ext>
            </a:extLst>
          </p:cNvPr>
          <p:cNvCxnSpPr>
            <a:cxnSpLocks/>
            <a:endCxn id="10" idx="0"/>
          </p:cNvCxnSpPr>
          <p:nvPr/>
        </p:nvCxnSpPr>
        <p:spPr>
          <a:xfrm>
            <a:off x="8502451" y="2680755"/>
            <a:ext cx="0" cy="68930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C326E3-CD25-4113-A42A-1D155E57B0E9}"/>
              </a:ext>
            </a:extLst>
          </p:cNvPr>
          <p:cNvSpPr/>
          <p:nvPr/>
        </p:nvSpPr>
        <p:spPr bwMode="gray">
          <a:xfrm>
            <a:off x="7707113" y="3370059"/>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Version tag</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2" name="Straight Arrow Connector 11">
            <a:extLst>
              <a:ext uri="{FF2B5EF4-FFF2-40B4-BE49-F238E27FC236}">
                <a16:creationId xmlns:a16="http://schemas.microsoft.com/office/drawing/2014/main" id="{B9E23989-8ADD-417E-A235-1726D1D37DD3}"/>
              </a:ext>
            </a:extLst>
          </p:cNvPr>
          <p:cNvCxnSpPr>
            <a:endCxn id="13" idx="0"/>
          </p:cNvCxnSpPr>
          <p:nvPr/>
        </p:nvCxnSpPr>
        <p:spPr>
          <a:xfrm flipH="1">
            <a:off x="9667737" y="2604290"/>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ED85F87-FB16-4A37-A012-3D63E385FF30}"/>
              </a:ext>
            </a:extLst>
          </p:cNvPr>
          <p:cNvSpPr/>
          <p:nvPr/>
        </p:nvSpPr>
        <p:spPr bwMode="gray">
          <a:xfrm>
            <a:off x="8872399" y="4116865"/>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hash</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7D4A3C35-550C-449A-BCFD-EF0D36982CB4}"/>
              </a:ext>
            </a:extLst>
          </p:cNvPr>
          <p:cNvSpPr/>
          <p:nvPr/>
        </p:nvSpPr>
        <p:spPr bwMode="gray">
          <a:xfrm>
            <a:off x="1577888" y="4951717"/>
            <a:ext cx="9077099" cy="86429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tag 6ad733544a63 my-registry.ondemand.com/busybox:0.1</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push my-registry.com/busybox:0.1 </a:t>
            </a:r>
          </a:p>
        </p:txBody>
      </p:sp>
      <p:cxnSp>
        <p:nvCxnSpPr>
          <p:cNvPr id="19" name="Connector: Elbow 18">
            <a:extLst>
              <a:ext uri="{FF2B5EF4-FFF2-40B4-BE49-F238E27FC236}">
                <a16:creationId xmlns:a16="http://schemas.microsoft.com/office/drawing/2014/main" id="{BB441E8B-238D-4D38-A3D6-CC9B8E6912F9}"/>
              </a:ext>
            </a:extLst>
          </p:cNvPr>
          <p:cNvCxnSpPr>
            <a:cxnSpLocks/>
            <a:stCxn id="6" idx="3"/>
            <a:endCxn id="14" idx="0"/>
          </p:cNvCxnSpPr>
          <p:nvPr/>
        </p:nvCxnSpPr>
        <p:spPr>
          <a:xfrm>
            <a:off x="3599931" y="4392624"/>
            <a:ext cx="2516507" cy="559093"/>
          </a:xfrm>
          <a:prstGeom prst="bentConnector2">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2D0B026-20B9-4D2E-84A0-E36E66E0579F}"/>
              </a:ext>
            </a:extLst>
          </p:cNvPr>
          <p:cNvCxnSpPr>
            <a:cxnSpLocks/>
            <a:stCxn id="8" idx="3"/>
          </p:cNvCxnSpPr>
          <p:nvPr/>
        </p:nvCxnSpPr>
        <p:spPr>
          <a:xfrm>
            <a:off x="5522188" y="3573423"/>
            <a:ext cx="2067547" cy="1378294"/>
          </a:xfrm>
          <a:prstGeom prst="bentConnector3">
            <a:avLst>
              <a:gd name="adj1" fmla="val 100397"/>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91D17F-8AF5-4062-BD9A-5F48D24231CB}"/>
              </a:ext>
            </a:extLst>
          </p:cNvPr>
          <p:cNvCxnSpPr>
            <a:cxnSpLocks/>
            <a:stCxn id="10" idx="2"/>
          </p:cNvCxnSpPr>
          <p:nvPr/>
        </p:nvCxnSpPr>
        <p:spPr>
          <a:xfrm rot="5400000">
            <a:off x="7887899" y="4133801"/>
            <a:ext cx="921094" cy="308011"/>
          </a:xfrm>
          <a:prstGeom prst="bentConnector3">
            <a:avLst>
              <a:gd name="adj1" fmla="val 50000"/>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4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#3 – Images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0AFE7D0-9698-43DE-A861-B11623699390}"/>
              </a:ext>
            </a:extLst>
          </p:cNvPr>
          <p:cNvGrpSpPr/>
          <p:nvPr/>
        </p:nvGrpSpPr>
        <p:grpSpPr>
          <a:xfrm>
            <a:off x="4841966" y="1615987"/>
            <a:ext cx="5947954" cy="3896539"/>
            <a:chOff x="4693920" y="1694364"/>
            <a:chExt cx="5947954" cy="3896539"/>
          </a:xfrm>
        </p:grpSpPr>
        <p:sp>
          <p:nvSpPr>
            <p:cNvPr id="15" name="Rectangle 14">
              <a:extLst>
                <a:ext uri="{FF2B5EF4-FFF2-40B4-BE49-F238E27FC236}">
                  <a16:creationId xmlns:a16="http://schemas.microsoft.com/office/drawing/2014/main" id="{FBFA2F70-E2ED-46D6-A001-B91EB580546B}"/>
                </a:ext>
              </a:extLst>
            </p:cNvPr>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8FE7DCCD-69FC-49FC-ADEF-30BC5E9DDB4A}"/>
                </a:ext>
              </a:extLst>
            </p:cNvPr>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506116A-1541-4C51-A2EA-9FAEC932D11A}"/>
                </a:ext>
              </a:extLst>
            </p:cNvPr>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A253E9F-4801-4888-96F6-7478CB4FA707}"/>
                </a:ext>
              </a:extLst>
            </p:cNvPr>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5BB8492-1F0F-4883-9E57-F0C7B9817E24}"/>
                </a:ext>
              </a:extLst>
            </p:cNvPr>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0" name="Rectangle 19">
              <a:extLst>
                <a:ext uri="{FF2B5EF4-FFF2-40B4-BE49-F238E27FC236}">
                  <a16:creationId xmlns:a16="http://schemas.microsoft.com/office/drawing/2014/main" id="{CD43E0E6-7EC0-473C-B49C-C8EFF0A615FB}"/>
                </a:ext>
              </a:extLst>
            </p:cNvPr>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21" name="Rectangle 20">
              <a:extLst>
                <a:ext uri="{FF2B5EF4-FFF2-40B4-BE49-F238E27FC236}">
                  <a16:creationId xmlns:a16="http://schemas.microsoft.com/office/drawing/2014/main" id="{6483569F-61E0-4035-82CD-E02A6BAF0ADC}"/>
                </a:ext>
              </a:extLst>
            </p:cNvPr>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r>
              <a:rPr lang="en-US" dirty="0"/>
              <a:t>Layers of images and containers</a:t>
            </a:r>
          </a:p>
        </p:txBody>
      </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3"/>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FE7DCCD-69FC-49FC-ADEF-30BC5E9DDB4A}"/>
              </a:ext>
            </a:extLst>
          </p:cNvPr>
          <p:cNvSpPr/>
          <p:nvPr/>
        </p:nvSpPr>
        <p:spPr bwMode="gray">
          <a:xfrm>
            <a:off x="6584855" y="2304451"/>
            <a:ext cx="3376942"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506116A-1541-4C51-A2EA-9FAEC932D11A}"/>
              </a:ext>
            </a:extLst>
          </p:cNvPr>
          <p:cNvSpPr/>
          <p:nvPr/>
        </p:nvSpPr>
        <p:spPr bwMode="gray">
          <a:xfrm>
            <a:off x="6766270" y="4316130"/>
            <a:ext cx="3049050"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Advantages of layers</a:t>
            </a:r>
          </a:p>
        </p:txBody>
      </p:sp>
      <p:sp>
        <p:nvSpPr>
          <p:cNvPr id="26" name="Rectangle 25">
            <a:extLst>
              <a:ext uri="{FF2B5EF4-FFF2-40B4-BE49-F238E27FC236}">
                <a16:creationId xmlns:a16="http://schemas.microsoft.com/office/drawing/2014/main" id="{A673EC1A-E40E-467A-ADFC-EDD02B9FF84E}"/>
              </a:ext>
            </a:extLst>
          </p:cNvPr>
          <p:cNvSpPr/>
          <p:nvPr/>
        </p:nvSpPr>
        <p:spPr bwMode="gray">
          <a:xfrm>
            <a:off x="2252805" y="3559607"/>
            <a:ext cx="3376942" cy="1391517"/>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08DA0032-7BA7-4D70-B262-028419768112}"/>
              </a:ext>
            </a:extLst>
          </p:cNvPr>
          <p:cNvSpPr/>
          <p:nvPr/>
        </p:nvSpPr>
        <p:spPr bwMode="gray">
          <a:xfrm>
            <a:off x="2434220" y="4317252"/>
            <a:ext cx="3049050"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pic>
        <p:nvPicPr>
          <p:cNvPr id="1028" name="Picture 4" descr="https://www.nginx.com/wp-content/themes/nginx-theme/assets/img/logo.png">
            <a:extLst>
              <a:ext uri="{FF2B5EF4-FFF2-40B4-BE49-F238E27FC236}">
                <a16:creationId xmlns:a16="http://schemas.microsoft.com/office/drawing/2014/main" id="{B5E4F44D-199E-4C3D-8EA3-FCA4D6E07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837" y="1346246"/>
            <a:ext cx="2487816" cy="5722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omcat">
            <a:extLst>
              <a:ext uri="{FF2B5EF4-FFF2-40B4-BE49-F238E27FC236}">
                <a16:creationId xmlns:a16="http://schemas.microsoft.com/office/drawing/2014/main" id="{0C8224C8-4EB7-42DF-96B3-6326581D8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5151" y="1313602"/>
            <a:ext cx="956350" cy="63756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49A2D599-7379-47A3-A0E4-E2B936AEC531}"/>
              </a:ext>
            </a:extLst>
          </p:cNvPr>
          <p:cNvSpPr/>
          <p:nvPr/>
        </p:nvSpPr>
        <p:spPr bwMode="gray">
          <a:xfrm>
            <a:off x="3384488" y="4186624"/>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176EC4C7-06D9-48D6-9756-77050A018397}"/>
              </a:ext>
            </a:extLst>
          </p:cNvPr>
          <p:cNvSpPr/>
          <p:nvPr/>
        </p:nvSpPr>
        <p:spPr bwMode="gray">
          <a:xfrm>
            <a:off x="2434220" y="3690235"/>
            <a:ext cx="3049050"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nginx:1.12</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0" name="Arrow: Down 29">
            <a:extLst>
              <a:ext uri="{FF2B5EF4-FFF2-40B4-BE49-F238E27FC236}">
                <a16:creationId xmlns:a16="http://schemas.microsoft.com/office/drawing/2014/main" id="{AC7DEF40-4771-4B7A-BD41-AEDEEF576309}"/>
              </a:ext>
            </a:extLst>
          </p:cNvPr>
          <p:cNvSpPr/>
          <p:nvPr/>
        </p:nvSpPr>
        <p:spPr bwMode="gray">
          <a:xfrm>
            <a:off x="7734007" y="4186624"/>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Arrow: Down 30">
            <a:extLst>
              <a:ext uri="{FF2B5EF4-FFF2-40B4-BE49-F238E27FC236}">
                <a16:creationId xmlns:a16="http://schemas.microsoft.com/office/drawing/2014/main" id="{3988BF7D-A630-447F-8E59-A668B143D852}"/>
              </a:ext>
            </a:extLst>
          </p:cNvPr>
          <p:cNvSpPr/>
          <p:nvPr/>
        </p:nvSpPr>
        <p:spPr bwMode="gray">
          <a:xfrm>
            <a:off x="7734007" y="3558485"/>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Down 31">
            <a:extLst>
              <a:ext uri="{FF2B5EF4-FFF2-40B4-BE49-F238E27FC236}">
                <a16:creationId xmlns:a16="http://schemas.microsoft.com/office/drawing/2014/main" id="{579F1769-1A36-4016-9921-D3C6ADBED493}"/>
              </a:ext>
            </a:extLst>
          </p:cNvPr>
          <p:cNvSpPr/>
          <p:nvPr/>
        </p:nvSpPr>
        <p:spPr bwMode="gray">
          <a:xfrm>
            <a:off x="7734007" y="2930289"/>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CD43E0E6-7EC0-473C-B49C-C8EFF0A615FB}"/>
              </a:ext>
            </a:extLst>
          </p:cNvPr>
          <p:cNvSpPr/>
          <p:nvPr/>
        </p:nvSpPr>
        <p:spPr bwMode="gray">
          <a:xfrm>
            <a:off x="6766270" y="2435079"/>
            <a:ext cx="3049050"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chemeClr val="bg1"/>
                </a:solidFill>
                <a:ea typeface="Arial Unicode MS" pitchFamily="34" charset="-128"/>
                <a:cs typeface="Arial Unicode MS" pitchFamily="34" charset="-128"/>
              </a:rPr>
              <a:t>t</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omcat:7.0-jre7</a:t>
            </a:r>
          </a:p>
        </p:txBody>
      </p:sp>
      <p:sp>
        <p:nvSpPr>
          <p:cNvPr id="19" name="Rectangle 18">
            <a:extLst>
              <a:ext uri="{FF2B5EF4-FFF2-40B4-BE49-F238E27FC236}">
                <a16:creationId xmlns:a16="http://schemas.microsoft.com/office/drawing/2014/main" id="{B5BB8492-1F0F-4883-9E57-F0C7B9817E24}"/>
              </a:ext>
            </a:extLst>
          </p:cNvPr>
          <p:cNvSpPr/>
          <p:nvPr/>
        </p:nvSpPr>
        <p:spPr bwMode="gray">
          <a:xfrm>
            <a:off x="6766270" y="3062096"/>
            <a:ext cx="3049050"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openjdk:7-jre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A253E9F-4801-4888-96F6-7478CB4FA707}"/>
              </a:ext>
            </a:extLst>
          </p:cNvPr>
          <p:cNvSpPr/>
          <p:nvPr/>
        </p:nvSpPr>
        <p:spPr bwMode="gray">
          <a:xfrm>
            <a:off x="6766270" y="3689113"/>
            <a:ext cx="3049050"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buildpack-deps:jessie-curl</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4" name="Text Placeholder 1">
            <a:extLst>
              <a:ext uri="{FF2B5EF4-FFF2-40B4-BE49-F238E27FC236}">
                <a16:creationId xmlns:a16="http://schemas.microsoft.com/office/drawing/2014/main" id="{7B26E21C-60E4-4350-A51C-854BC388327B}"/>
              </a:ext>
            </a:extLst>
          </p:cNvPr>
          <p:cNvSpPr>
            <a:spLocks noGrp="1"/>
          </p:cNvSpPr>
          <p:nvPr>
            <p:ph type="body" sz="quarter" idx="10"/>
          </p:nvPr>
        </p:nvSpPr>
        <p:spPr>
          <a:xfrm>
            <a:off x="503999" y="5303284"/>
            <a:ext cx="11186477" cy="546716"/>
          </a:xfrm>
        </p:spPr>
        <p:txBody>
          <a:bodyPr/>
          <a:lstStyle/>
          <a:p>
            <a:pPr algn="ctr"/>
            <a:r>
              <a:rPr lang="en-US" dirty="0"/>
              <a:t>Layers get shared between images - downloaded and persistent only once</a:t>
            </a:r>
          </a:p>
        </p:txBody>
      </p:sp>
      <p:sp>
        <p:nvSpPr>
          <p:cNvPr id="35" name="Rectangle 34">
            <a:extLst>
              <a:ext uri="{FF2B5EF4-FFF2-40B4-BE49-F238E27FC236}">
                <a16:creationId xmlns:a16="http://schemas.microsoft.com/office/drawing/2014/main" id="{0384F0F5-F680-4B87-A74F-4B40358D4B44}"/>
              </a:ext>
            </a:extLst>
          </p:cNvPr>
          <p:cNvSpPr/>
          <p:nvPr/>
        </p:nvSpPr>
        <p:spPr bwMode="gray">
          <a:xfrm>
            <a:off x="2440143" y="4316129"/>
            <a:ext cx="7375177"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1839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 fill="hold"/>
                                        <p:tgtEl>
                                          <p:spTgt spid="17"/>
                                        </p:tgtEl>
                                        <p:attrNameLst>
                                          <p:attrName>fillcolor</p:attrName>
                                        </p:attrNameLst>
                                      </p:cBhvr>
                                      <p:to>
                                        <a:srgbClr val="CC0000"/>
                                      </p:to>
                                    </p:animClr>
                                    <p:set>
                                      <p:cBhvr>
                                        <p:cTn id="7" dur="100" fill="hold"/>
                                        <p:tgtEl>
                                          <p:spTgt spid="17"/>
                                        </p:tgtEl>
                                        <p:attrNameLst>
                                          <p:attrName>fill.type</p:attrName>
                                        </p:attrNameLst>
                                      </p:cBhvr>
                                      <p:to>
                                        <p:strVal val="solid"/>
                                      </p:to>
                                    </p:set>
                                    <p:set>
                                      <p:cBhvr>
                                        <p:cTn id="8" dur="100" fill="hold"/>
                                        <p:tgtEl>
                                          <p:spTgt spid="17"/>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100" fill="hold"/>
                                        <p:tgtEl>
                                          <p:spTgt spid="27"/>
                                        </p:tgtEl>
                                        <p:attrNameLst>
                                          <p:attrName>fillcolor</p:attrName>
                                        </p:attrNameLst>
                                      </p:cBhvr>
                                      <p:to>
                                        <a:srgbClr val="CC0000"/>
                                      </p:to>
                                    </p:animClr>
                                    <p:set>
                                      <p:cBhvr>
                                        <p:cTn id="11" dur="100" fill="hold"/>
                                        <p:tgtEl>
                                          <p:spTgt spid="27"/>
                                        </p:tgtEl>
                                        <p:attrNameLst>
                                          <p:attrName>fill.type</p:attrName>
                                        </p:attrNameLst>
                                      </p:cBhvr>
                                      <p:to>
                                        <p:strVal val="solid"/>
                                      </p:to>
                                    </p:set>
                                    <p:set>
                                      <p:cBhvr>
                                        <p:cTn id="12" dur="100" fill="hold"/>
                                        <p:tgtEl>
                                          <p:spTgt spid="2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6" grpId="0" animBg="1"/>
      <p:bldP spid="27"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3198424" cy="428336"/>
          </a:xfrm>
        </p:spPr>
        <p:txBody>
          <a:bodyPr/>
          <a:lstStyle/>
          <a:p>
            <a:r>
              <a:rPr lang="en-US" dirty="0"/>
              <a:t>Example: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21" name="Rectangle: Rounded Corners 20">
            <a:extLst>
              <a:ext uri="{FF2B5EF4-FFF2-40B4-BE49-F238E27FC236}">
                <a16:creationId xmlns:a16="http://schemas.microsoft.com/office/drawing/2014/main" id="{72CAD1E2-D097-4EEA-8377-AFC79CC3A6D3}"/>
              </a:ext>
            </a:extLst>
          </p:cNvPr>
          <p:cNvSpPr/>
          <p:nvPr/>
        </p:nvSpPr>
        <p:spPr bwMode="gray">
          <a:xfrm>
            <a:off x="4247166" y="2787726"/>
            <a:ext cx="7591128" cy="219777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history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nginx:latest</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IMAGE         CREATED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CREATED</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BY                                    SIZE</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cd5239a0906a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CMD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"-g"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daem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0B</a:t>
            </a:r>
            <a:b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b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apt-get install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&amp;&amp; ...       53.7MB</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6 weeks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ADD file:ec5be7eec56a749...      55.3MB</a:t>
            </a:r>
          </a:p>
        </p:txBody>
      </p:sp>
      <p:sp>
        <p:nvSpPr>
          <p:cNvPr id="26" name="Rectangle 25">
            <a:extLst>
              <a:ext uri="{FF2B5EF4-FFF2-40B4-BE49-F238E27FC236}">
                <a16:creationId xmlns:a16="http://schemas.microsoft.com/office/drawing/2014/main" id="{0DEBB464-507B-470A-9AF5-9154C4B4EC79}"/>
              </a:ext>
            </a:extLst>
          </p:cNvPr>
          <p:cNvSpPr/>
          <p:nvPr/>
        </p:nvSpPr>
        <p:spPr bwMode="gray">
          <a:xfrm>
            <a:off x="734510" y="3173689"/>
            <a:ext cx="2680447"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0" i="1" u="none" strike="noStrike" kern="0" cap="none" spc="0" normalizeH="0" baseline="0" dirty="0">
              <a:ln>
                <a:noFill/>
              </a:ln>
              <a:effectLst/>
              <a:uLnTx/>
              <a:uFillTx/>
              <a:ea typeface="Arial Unicode MS" pitchFamily="34" charset="-128"/>
              <a:cs typeface="Arial Unicode MS" pitchFamily="34" charset="-128"/>
            </a:endParaRPr>
          </a:p>
        </p:txBody>
      </p:sp>
      <p:sp>
        <p:nvSpPr>
          <p:cNvPr id="4" name="Rectangle 3"/>
          <p:cNvSpPr/>
          <p:nvPr/>
        </p:nvSpPr>
        <p:spPr bwMode="gray">
          <a:xfrm>
            <a:off x="854688" y="4461423"/>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532293" y="371475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1532293" y="428956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1560E9F5-EBA4-4491-AEA6-651DA974B2B0}"/>
              </a:ext>
            </a:extLst>
          </p:cNvPr>
          <p:cNvSpPr/>
          <p:nvPr/>
        </p:nvSpPr>
        <p:spPr bwMode="gray">
          <a:xfrm>
            <a:off x="1532293" y="288689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1FCC548-7949-4F97-8D9B-BC026BE921EC}"/>
              </a:ext>
            </a:extLst>
          </p:cNvPr>
          <p:cNvSpPr/>
          <p:nvPr/>
        </p:nvSpPr>
        <p:spPr bwMode="gray">
          <a:xfrm>
            <a:off x="734510" y="2523760"/>
            <a:ext cx="2685180"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sp>
        <p:nvSpPr>
          <p:cNvPr id="30" name="Text Placeholder 1">
            <a:extLst>
              <a:ext uri="{FF2B5EF4-FFF2-40B4-BE49-F238E27FC236}">
                <a16:creationId xmlns:a16="http://schemas.microsoft.com/office/drawing/2014/main" id="{13932E16-1A2D-4A7E-97E0-DDC08A985583}"/>
              </a:ext>
            </a:extLst>
          </p:cNvPr>
          <p:cNvSpPr txBox="1">
            <a:spLocks/>
          </p:cNvSpPr>
          <p:nvPr/>
        </p:nvSpPr>
        <p:spPr bwMode="gray">
          <a:xfrm>
            <a:off x="4247166" y="1620000"/>
            <a:ext cx="3198424" cy="428336"/>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 and its history</a:t>
            </a:r>
          </a:p>
        </p:txBody>
      </p:sp>
      <p:cxnSp>
        <p:nvCxnSpPr>
          <p:cNvPr id="34" name="Straight Arrow Connector 33">
            <a:extLst>
              <a:ext uri="{FF2B5EF4-FFF2-40B4-BE49-F238E27FC236}">
                <a16:creationId xmlns:a16="http://schemas.microsoft.com/office/drawing/2014/main" id="{B8DEC808-DBF3-4787-98CD-D100CCAFCB37}"/>
              </a:ext>
            </a:extLst>
          </p:cNvPr>
          <p:cNvCxnSpPr>
            <a:cxnSpLocks/>
            <a:stCxn id="8" idx="3"/>
          </p:cNvCxnSpPr>
          <p:nvPr/>
        </p:nvCxnSpPr>
        <p:spPr>
          <a:xfrm>
            <a:off x="3294780" y="3513277"/>
            <a:ext cx="1026208" cy="3674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D7922D-5B50-4103-AEFB-F925DAC429A5}"/>
              </a:ext>
            </a:extLst>
          </p:cNvPr>
          <p:cNvCxnSpPr>
            <a:cxnSpLocks/>
          </p:cNvCxnSpPr>
          <p:nvPr/>
        </p:nvCxnSpPr>
        <p:spPr>
          <a:xfrm>
            <a:off x="3294780" y="4088089"/>
            <a:ext cx="1026208" cy="211564"/>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3EBFB8-58F8-4ACB-9732-6426008B8578}"/>
              </a:ext>
            </a:extLst>
          </p:cNvPr>
          <p:cNvCxnSpPr>
            <a:cxnSpLocks/>
          </p:cNvCxnSpPr>
          <p:nvPr/>
        </p:nvCxnSpPr>
        <p:spPr>
          <a:xfrm>
            <a:off x="3294780" y="3550024"/>
            <a:ext cx="1017244" cy="37651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54688" y="3311799"/>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854688" y="3886611"/>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913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dirty="0">
                <a:ln>
                  <a:noFill/>
                </a:ln>
                <a:effectLst/>
                <a:uLnTx/>
                <a:uFillTx/>
                <a:latin typeface="+mj-lt"/>
                <a:ea typeface="Arial Unicode MS" pitchFamily="34" charset="-128"/>
                <a:cs typeface="Arial Unicode MS" pitchFamily="34" charset="-128"/>
              </a:rPr>
              <a:t>commit</a:t>
            </a:r>
            <a:endParaRPr kumimoji="0" lang="en-US" sz="1800" b="1" i="0" u="none" strike="noStrike" kern="0" cap="none" spc="0" normalizeH="0" baseline="0" dirty="0">
              <a:ln>
                <a:noFill/>
              </a:ln>
              <a:effectLst/>
              <a:uLnTx/>
              <a:uFillTx/>
              <a:latin typeface="+mj-lt"/>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Committed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images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5454869"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6250207"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DAD5EE9-87E2-4E80-992D-055F0F78C9FE}"/>
              </a:ext>
            </a:extLst>
          </p:cNvPr>
          <p:cNvSpPr/>
          <p:nvPr/>
        </p:nvSpPr>
        <p:spPr bwMode="gray">
          <a:xfrm>
            <a:off x="7055895"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ID</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7" name="Straight Arrow Connector 16">
            <a:extLst>
              <a:ext uri="{FF2B5EF4-FFF2-40B4-BE49-F238E27FC236}">
                <a16:creationId xmlns:a16="http://schemas.microsoft.com/office/drawing/2014/main" id="{67AB123F-E55E-48AE-8444-2AEE28C95CE2}"/>
              </a:ext>
            </a:extLst>
          </p:cNvPr>
          <p:cNvCxnSpPr>
            <a:endCxn id="16" idx="0"/>
          </p:cNvCxnSpPr>
          <p:nvPr/>
        </p:nvCxnSpPr>
        <p:spPr>
          <a:xfrm flipH="1">
            <a:off x="7851233"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B3E4AA2-9F14-4191-9B4B-55303495A854}"/>
              </a:ext>
            </a:extLst>
          </p:cNvPr>
          <p:cNvSpPr/>
          <p:nvPr/>
        </p:nvSpPr>
        <p:spPr bwMode="gray">
          <a:xfrm>
            <a:off x="8364433"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Creation Date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8BFA6F7F-DCED-4779-9E5C-DAB6870DF68B}"/>
              </a:ext>
            </a:extLst>
          </p:cNvPr>
          <p:cNvCxnSpPr>
            <a:endCxn id="20" idx="0"/>
          </p:cNvCxnSpPr>
          <p:nvPr/>
        </p:nvCxnSpPr>
        <p:spPr>
          <a:xfrm flipH="1">
            <a:off x="9159771"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679C76B-234C-4E39-A460-851751850CB4}"/>
              </a:ext>
            </a:extLst>
          </p:cNvPr>
          <p:cNvSpPr/>
          <p:nvPr/>
        </p:nvSpPr>
        <p:spPr bwMode="gray">
          <a:xfrm>
            <a:off x="9552264"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Image size</a:t>
            </a:r>
          </a:p>
        </p:txBody>
      </p:sp>
      <p:cxnSp>
        <p:nvCxnSpPr>
          <p:cNvPr id="23" name="Straight Arrow Connector 22">
            <a:extLst>
              <a:ext uri="{FF2B5EF4-FFF2-40B4-BE49-F238E27FC236}">
                <a16:creationId xmlns:a16="http://schemas.microsoft.com/office/drawing/2014/main" id="{0842132D-AD97-4521-A355-3F3827356F9C}"/>
              </a:ext>
            </a:extLst>
          </p:cNvPr>
          <p:cNvCxnSpPr>
            <a:endCxn id="22" idx="0"/>
          </p:cNvCxnSpPr>
          <p:nvPr/>
        </p:nvCxnSpPr>
        <p:spPr>
          <a:xfrm flipH="1">
            <a:off x="10347602"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49"/>
            <a:ext cx="11186477" cy="1721013"/>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REPOSITORY                                                                     TAG                 IMAGE ID            CREATED             SIZE</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stable              ecc98fc2f376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mainline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lts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9cff19ad8c8b        2 weeks ago         730MB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59788edf1f3e        3 weeks ago         1.15MB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alpine                                                                         3.8                 196d12cf6ab1        6 weeks ago         4.41MB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1.15.3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registry.ingress.wdfcw43a.k8s-train.shoot.canary.k8s-hana.ondemand.com/</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bf91e3ea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52518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
        <p:nvSpPr>
          <p:cNvPr id="2" name="Rectangle 1">
            <a:extLst>
              <a:ext uri="{FF2B5EF4-FFF2-40B4-BE49-F238E27FC236}">
                <a16:creationId xmlns:a16="http://schemas.microsoft.com/office/drawing/2014/main" id="{AE5DF3FF-9C48-4E71-B3A2-F3988FAA9716}"/>
              </a:ext>
            </a:extLst>
          </p:cNvPr>
          <p:cNvSpPr/>
          <p:nvPr/>
        </p:nvSpPr>
        <p:spPr>
          <a:xfrm>
            <a:off x="5702451" y="5211263"/>
            <a:ext cx="516488" cy="415498"/>
          </a:xfrm>
          <a:prstGeom prst="rect">
            <a:avLst/>
          </a:prstGeom>
        </p:spPr>
        <p:txBody>
          <a:bodyPr wrap="none">
            <a:spAutoFit/>
          </a:bodyPr>
          <a:lstStyle/>
          <a:p>
            <a:r>
              <a:rPr lang="en-US" dirty="0"/>
              <a:t>👍</a:t>
            </a:r>
          </a:p>
        </p:txBody>
      </p:sp>
      <p:sp>
        <p:nvSpPr>
          <p:cNvPr id="4" name="TextBox 3">
            <a:extLst>
              <a:ext uri="{FF2B5EF4-FFF2-40B4-BE49-F238E27FC236}">
                <a16:creationId xmlns:a16="http://schemas.microsoft.com/office/drawing/2014/main" id="{B3C7E742-D9A8-4844-85B2-D876DDB4DF08}"/>
              </a:ext>
            </a:extLst>
          </p:cNvPr>
          <p:cNvSpPr txBox="1"/>
          <p:nvPr/>
        </p:nvSpPr>
        <p:spPr>
          <a:xfrm rot="20317805">
            <a:off x="5624654" y="1253465"/>
            <a:ext cx="1912883" cy="1415772"/>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en-US" sz="4400" kern="0" dirty="0">
                <a:solidFill>
                  <a:schemeClr val="bg1"/>
                </a:solidFill>
                <a:ea typeface="Arial Unicode MS" pitchFamily="34" charset="-128"/>
                <a:cs typeface="Arial Unicode MS" pitchFamily="34" charset="-128"/>
              </a:rPr>
              <a:t>Old !</a:t>
            </a:r>
            <a:br>
              <a:rPr lang="en-US" sz="4400" kern="0" dirty="0">
                <a:solidFill>
                  <a:schemeClr val="bg1"/>
                </a:solidFill>
                <a:ea typeface="Arial Unicode MS" pitchFamily="34" charset="-128"/>
                <a:cs typeface="Arial Unicode MS" pitchFamily="34" charset="-128"/>
              </a:rPr>
            </a:br>
            <a:r>
              <a:rPr lang="en-US" sz="2400" kern="0" dirty="0">
                <a:solidFill>
                  <a:schemeClr val="bg1"/>
                </a:solidFill>
                <a:ea typeface="Arial Unicode MS" pitchFamily="34" charset="-128"/>
                <a:cs typeface="Arial Unicode MS" pitchFamily="34" charset="-128"/>
              </a:rPr>
              <a:t>Images/ containers ?</a:t>
            </a:r>
            <a:endParaRPr lang="en-US" sz="44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0227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232077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Registries</a:t>
            </a:r>
          </a:p>
        </p:txBody>
      </p:sp>
      <p:grpSp>
        <p:nvGrpSpPr>
          <p:cNvPr id="14" name="Group 13">
            <a:extLst>
              <a:ext uri="{FF2B5EF4-FFF2-40B4-BE49-F238E27FC236}">
                <a16:creationId xmlns:a16="http://schemas.microsoft.com/office/drawing/2014/main" id="{62C33C2E-FA9F-40D2-9216-0E529E6E9210}"/>
              </a:ext>
            </a:extLst>
          </p:cNvPr>
          <p:cNvGrpSpPr/>
          <p:nvPr/>
        </p:nvGrpSpPr>
        <p:grpSpPr>
          <a:xfrm>
            <a:off x="896466" y="1581875"/>
            <a:ext cx="7789999" cy="3413359"/>
            <a:chOff x="736976" y="1603140"/>
            <a:chExt cx="7789999" cy="3413359"/>
          </a:xfrm>
        </p:grpSpPr>
        <p:sp>
          <p:nvSpPr>
            <p:cNvPr id="9" name="Rectangle 8"/>
            <p:cNvSpPr/>
            <p:nvPr/>
          </p:nvSpPr>
          <p:spPr bwMode="gray">
            <a:xfrm>
              <a:off x="736976" y="1603140"/>
              <a:ext cx="3854714" cy="341335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5" name="Arrow: Right 4">
              <a:extLst>
                <a:ext uri="{FF2B5EF4-FFF2-40B4-BE49-F238E27FC236}">
                  <a16:creationId xmlns:a16="http://schemas.microsoft.com/office/drawing/2014/main" id="{919719D0-BABD-467D-9BC7-4DF9AF306A71}"/>
                </a:ext>
              </a:extLst>
            </p:cNvPr>
            <p:cNvSpPr/>
            <p:nvPr/>
          </p:nvSpPr>
          <p:spPr bwMode="gray">
            <a:xfrm>
              <a:off x="4423049" y="3597354"/>
              <a:ext cx="1622839" cy="69969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push</a:t>
              </a:r>
            </a:p>
          </p:txBody>
        </p:sp>
        <p:sp>
          <p:nvSpPr>
            <p:cNvPr id="10" name="Rectangle 9"/>
            <p:cNvSpPr/>
            <p:nvPr/>
          </p:nvSpPr>
          <p:spPr bwMode="gray">
            <a:xfrm>
              <a:off x="858332" y="2103247"/>
              <a:ext cx="625453" cy="281897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21" name="Rectangle: Rounded Corners 20"/>
            <p:cNvSpPr/>
            <p:nvPr/>
          </p:nvSpPr>
          <p:spPr bwMode="gray">
            <a:xfrm>
              <a:off x="3296291" y="2103247"/>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3" name="Rectangle 12"/>
            <p:cNvSpPr/>
            <p:nvPr/>
          </p:nvSpPr>
          <p:spPr bwMode="gray">
            <a:xfrm>
              <a:off x="2347629"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446022" y="2185758"/>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543983"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446022" y="249855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446022" y="281135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nvGrpSpPr>
            <p:cNvPr id="2" name="Group 1">
              <a:extLst>
                <a:ext uri="{FF2B5EF4-FFF2-40B4-BE49-F238E27FC236}">
                  <a16:creationId xmlns:a16="http://schemas.microsoft.com/office/drawing/2014/main" id="{DC709E27-E99C-48FE-AC6C-283F7D2E4CAD}"/>
                </a:ext>
              </a:extLst>
            </p:cNvPr>
            <p:cNvGrpSpPr/>
            <p:nvPr/>
          </p:nvGrpSpPr>
          <p:grpSpPr>
            <a:xfrm>
              <a:off x="6054708" y="2103247"/>
              <a:ext cx="2472267" cy="2641600"/>
              <a:chOff x="8737598" y="2477539"/>
              <a:chExt cx="2472267" cy="2641600"/>
            </a:xfrm>
          </p:grpSpPr>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grpSp>
        <p:sp>
          <p:nvSpPr>
            <p:cNvPr id="12" name="Arrow: Left 11">
              <a:extLst>
                <a:ext uri="{FF2B5EF4-FFF2-40B4-BE49-F238E27FC236}">
                  <a16:creationId xmlns:a16="http://schemas.microsoft.com/office/drawing/2014/main" id="{D40220FB-3FB0-40E3-BF29-E4FABF29F0DB}"/>
                </a:ext>
              </a:extLst>
            </p:cNvPr>
            <p:cNvSpPr/>
            <p:nvPr/>
          </p:nvSpPr>
          <p:spPr bwMode="gray">
            <a:xfrm>
              <a:off x="4423050" y="2619925"/>
              <a:ext cx="1622838" cy="696371"/>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pull</a:t>
              </a:r>
            </a:p>
          </p:txBody>
        </p:sp>
      </p:grpSp>
    </p:spTree>
    <p:extLst>
      <p:ext uri="{BB962C8B-B14F-4D97-AF65-F5344CB8AC3E}">
        <p14:creationId xmlns:p14="http://schemas.microsoft.com/office/powerpoint/2010/main" val="1435938657"/>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1610</Words>
  <Application>Microsoft Office PowerPoint</Application>
  <PresentationFormat>Custom</PresentationFormat>
  <Paragraphs>214</Paragraphs>
  <Slides>15</Slides>
  <Notes>15</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monospaced for SAP</vt:lpstr>
      <vt:lpstr>Arial Unicode MS</vt:lpstr>
      <vt:lpstr>Courier New</vt:lpstr>
      <vt:lpstr>Symbol</vt:lpstr>
      <vt:lpstr>wingdings</vt:lpstr>
      <vt:lpstr>wingdings</vt:lpstr>
      <vt:lpstr>SAP_2017_16x9_white</vt:lpstr>
      <vt:lpstr>PowerPoint Presentation</vt:lpstr>
      <vt:lpstr>Layers of images and containers</vt:lpstr>
      <vt:lpstr>Advantages of layers</vt:lpstr>
      <vt:lpstr>Image Layers</vt:lpstr>
      <vt:lpstr>Committing changes</vt:lpstr>
      <vt:lpstr>Information about images</vt:lpstr>
      <vt:lpstr>Information about containers</vt:lpstr>
      <vt:lpstr>Demo</vt:lpstr>
      <vt:lpstr>Registries</vt:lpstr>
      <vt:lpstr>Registries for images</vt:lpstr>
      <vt:lpstr>search for images</vt:lpstr>
      <vt:lpstr>Image names &amp; tags</vt:lpstr>
      <vt:lpstr>Demo</vt:lpstr>
      <vt:lpstr>Exercise #3 – Images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414</cp:revision>
  <dcterms:created xsi:type="dcterms:W3CDTF">2015-10-14T11:21:43Z</dcterms:created>
  <dcterms:modified xsi:type="dcterms:W3CDTF">2018-11-21T15:16:09Z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