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50" r:id="rId5"/>
    <p:sldId id="449" r:id="rId6"/>
    <p:sldId id="454" r:id="rId7"/>
    <p:sldId id="447" r:id="rId8"/>
    <p:sldId id="448" r:id="rId9"/>
    <p:sldId id="451" r:id="rId10"/>
    <p:sldId id="453" r:id="rId11"/>
    <p:sldId id="452"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774" autoAdjust="0"/>
  </p:normalViewPr>
  <p:slideViewPr>
    <p:cSldViewPr snapToGrid="0" showGuides="1">
      <p:cViewPr varScale="1">
        <p:scale>
          <a:sx n="138" d="100"/>
          <a:sy n="138" d="100"/>
        </p:scale>
        <p:origin x="912"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isolation of individual apps is one of many goals achieved with container technology, it introduces new issues. </a:t>
            </a:r>
          </a:p>
          <a:p>
            <a:r>
              <a:rPr lang="en-US" dirty="0"/>
              <a:t>How should these container work together? </a:t>
            </a:r>
          </a:p>
          <a:p>
            <a:r>
              <a:rPr lang="en-US" dirty="0"/>
              <a:t>How can the communicate?</a:t>
            </a:r>
          </a:p>
          <a:p>
            <a:endParaRPr lang="en-US" dirty="0"/>
          </a:p>
          <a:p>
            <a:r>
              <a:rPr lang="en-US" dirty="0"/>
              <a:t>Kubernetes helps with an advanced network concepts as well as service discovery features.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66914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878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85750" indent="-285750">
              <a:buFontTx/>
              <a:buChar char="-"/>
            </a:pPr>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a:t>
            </a:r>
          </a:p>
          <a:p>
            <a:pPr marL="285750" indent="-285750">
              <a:buFontTx/>
              <a:buChar char="-"/>
            </a:pPr>
            <a:endParaRPr lang="en-US" dirty="0"/>
          </a:p>
          <a:p>
            <a:pPr marL="285750" indent="-285750">
              <a:buFontTx/>
              <a:buChar char="-"/>
            </a:pPr>
            <a:r>
              <a:rPr lang="en-US" dirty="0"/>
              <a:t>To demo use the sock-</a:t>
            </a:r>
            <a:r>
              <a:rPr lang="en-US" dirty="0" err="1"/>
              <a:t>shop.yaml</a:t>
            </a:r>
            <a:r>
              <a:rPr lang="en-US" dirty="0"/>
              <a:t> from the </a:t>
            </a:r>
            <a:r>
              <a:rPr lang="en-US" dirty="0" err="1"/>
              <a:t>kubernetes</a:t>
            </a:r>
            <a:r>
              <a:rPr lang="en-US" dirty="0"/>
              <a:t>/demo folder to deploy all components. Adapt the host on the Ingress according to the cluster-name and project-name, used within your training (line with ‘host: sock-</a:t>
            </a:r>
            <a:r>
              <a:rPr lang="en-US" dirty="0" err="1"/>
              <a:t>shop.ingress</a:t>
            </a:r>
            <a:r>
              <a:rPr lang="en-US" dirty="0"/>
              <a:t>.&lt;cluster-name&gt;.&lt;project-name&gt;.shoot.canary.k8s-hana.ondemand.com’) before you call ‘</a:t>
            </a:r>
            <a:r>
              <a:rPr lang="en-US" dirty="0" err="1"/>
              <a:t>kubectl</a:t>
            </a:r>
            <a:r>
              <a:rPr lang="en-US" dirty="0"/>
              <a:t> apply –f sock-</a:t>
            </a:r>
            <a:r>
              <a:rPr lang="en-US" dirty="0" err="1"/>
              <a:t>shop.yaml</a:t>
            </a:r>
            <a:r>
              <a:rPr lang="en-US" dirty="0"/>
              <a:t>’.</a:t>
            </a:r>
          </a:p>
          <a:p>
            <a:pPr marL="285750" indent="-285750">
              <a:buFontTx/>
              <a:buChar char="-"/>
            </a:pPr>
            <a:endParaRPr lang="en-US" dirty="0"/>
          </a:p>
          <a:p>
            <a:pPr marL="285750" indent="-285750">
              <a:buFontTx/>
              <a:buChar char="-"/>
            </a:pPr>
            <a:r>
              <a:rPr lang="en-US" dirty="0"/>
              <a:t>You can find all needed K8s entities in the namespace ‘sock-shop’, which gets automatically created.</a:t>
            </a:r>
          </a:p>
          <a:p>
            <a:pPr marL="285750" indent="-285750">
              <a:buFontTx/>
              <a:buChar char="-"/>
            </a:pPr>
            <a:endParaRPr lang="en-US" dirty="0"/>
          </a:p>
          <a:p>
            <a:pPr marL="285750" indent="-285750">
              <a:buFontTx/>
              <a:buChar char="-"/>
            </a:pPr>
            <a:r>
              <a:rPr lang="en-US" dirty="0"/>
              <a:t>The URL to call the sock-shop in the browser is: sock-</a:t>
            </a:r>
            <a:r>
              <a:rPr lang="en-US" dirty="0" err="1"/>
              <a:t>shop.ingress</a:t>
            </a:r>
            <a:r>
              <a:rPr lang="en-US" dirty="0"/>
              <a:t>.&lt;cluster-name&gt;.&lt;project-name&gt;.shoot.canary.k8s-hana.ondemand.com (e.g. http://sock-shop.ingress.wdfcw43a.k8s-train.shoot.canary.k8s-hana.ondemand.</a:t>
            </a:r>
            <a:r>
              <a:rPr lang="en-US"/>
              <a:t>com/)</a:t>
            </a:r>
            <a:endParaRPr lang="en-US" dirty="0"/>
          </a:p>
          <a:p>
            <a:pPr marL="285750" indent="-285750">
              <a:buFontTx/>
              <a:buChar char="-"/>
            </a:pPr>
            <a:endParaRPr lang="en-US" dirty="0"/>
          </a:p>
          <a:p>
            <a:pPr marL="285750" indent="-285750">
              <a:buFontTx/>
              <a:buChar char="-"/>
            </a:pPr>
            <a:r>
              <a:rPr lang="en-US" dirty="0"/>
              <a:t>The design of the sock-shop is based a micro-services architecture and was containerized appropriately. See https://github.com/microservices-demo/microservices-demo/blob/master/internal-docs/design.md for further details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71105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294899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i.kym-cdn.com/photos/images/original/001/142/233/897.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E14F-7A44-4F89-82BB-7569709F5D01}"/>
              </a:ext>
            </a:extLst>
          </p:cNvPr>
          <p:cNvSpPr>
            <a:spLocks noGrp="1"/>
          </p:cNvSpPr>
          <p:nvPr>
            <p:ph type="title"/>
          </p:nvPr>
        </p:nvSpPr>
        <p:spPr>
          <a:xfrm>
            <a:off x="504001" y="504000"/>
            <a:ext cx="11186476" cy="738664"/>
          </a:xfrm>
        </p:spPr>
        <p:txBody>
          <a:bodyPr/>
          <a:lstStyle/>
          <a:p>
            <a:r>
              <a:rPr lang="de-DE" dirty="0"/>
              <a:t>Appendix</a:t>
            </a:r>
            <a:br>
              <a:rPr lang="de-DE" dirty="0"/>
            </a:br>
            <a:endParaRPr lang="de-DE" dirty="0"/>
          </a:p>
        </p:txBody>
      </p:sp>
    </p:spTree>
    <p:extLst>
      <p:ext uri="{BB962C8B-B14F-4D97-AF65-F5344CB8AC3E}">
        <p14:creationId xmlns:p14="http://schemas.microsoft.com/office/powerpoint/2010/main" val="424979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Sock-Shop in Trainings Cluster</a:t>
            </a:r>
          </a:p>
        </p:txBody>
      </p:sp>
      <p:pic>
        <p:nvPicPr>
          <p:cNvPr id="6" name="Picture 5">
            <a:extLst>
              <a:ext uri="{FF2B5EF4-FFF2-40B4-BE49-F238E27FC236}">
                <a16:creationId xmlns:a16="http://schemas.microsoft.com/office/drawing/2014/main" id="{6D69F8F6-1271-4EA1-A8DA-E24169FA7200}"/>
              </a:ext>
            </a:extLst>
          </p:cNvPr>
          <p:cNvPicPr>
            <a:picLocks noChangeAspect="1"/>
          </p:cNvPicPr>
          <p:nvPr/>
        </p:nvPicPr>
        <p:blipFill>
          <a:blip r:embed="rId3"/>
          <a:stretch>
            <a:fillRect/>
          </a:stretch>
        </p:blipFill>
        <p:spPr>
          <a:xfrm>
            <a:off x="200708" y="1112095"/>
            <a:ext cx="8045714" cy="4324571"/>
          </a:xfrm>
          <a:prstGeom prst="rect">
            <a:avLst/>
          </a:prstGeom>
        </p:spPr>
      </p:pic>
      <p:pic>
        <p:nvPicPr>
          <p:cNvPr id="7" name="Picture 6">
            <a:extLst>
              <a:ext uri="{FF2B5EF4-FFF2-40B4-BE49-F238E27FC236}">
                <a16:creationId xmlns:a16="http://schemas.microsoft.com/office/drawing/2014/main" id="{04D6AF51-2784-4334-9741-432F6432C7B0}"/>
              </a:ext>
            </a:extLst>
          </p:cNvPr>
          <p:cNvPicPr>
            <a:picLocks noChangeAspect="1"/>
          </p:cNvPicPr>
          <p:nvPr/>
        </p:nvPicPr>
        <p:blipFill>
          <a:blip r:embed="rId4"/>
          <a:stretch>
            <a:fillRect/>
          </a:stretch>
        </p:blipFill>
        <p:spPr>
          <a:xfrm>
            <a:off x="1616717" y="1651373"/>
            <a:ext cx="8039428" cy="4488000"/>
          </a:xfrm>
          <a:prstGeom prst="rect">
            <a:avLst/>
          </a:prstGeom>
        </p:spPr>
      </p:pic>
      <p:pic>
        <p:nvPicPr>
          <p:cNvPr id="8" name="Picture 7">
            <a:extLst>
              <a:ext uri="{FF2B5EF4-FFF2-40B4-BE49-F238E27FC236}">
                <a16:creationId xmlns:a16="http://schemas.microsoft.com/office/drawing/2014/main" id="{803F6B18-2B4D-48B2-B1F0-DE3FCD46AE99}"/>
              </a:ext>
            </a:extLst>
          </p:cNvPr>
          <p:cNvPicPr>
            <a:picLocks noChangeAspect="1"/>
          </p:cNvPicPr>
          <p:nvPr/>
        </p:nvPicPr>
        <p:blipFill>
          <a:blip r:embed="rId4"/>
          <a:stretch>
            <a:fillRect/>
          </a:stretch>
        </p:blipFill>
        <p:spPr>
          <a:xfrm>
            <a:off x="3703101" y="2002607"/>
            <a:ext cx="8039428" cy="4488000"/>
          </a:xfrm>
          <a:prstGeom prst="rect">
            <a:avLst/>
          </a:prstGeom>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We have isolated containers!</a:t>
            </a:r>
          </a:p>
        </p:txBody>
      </p:sp>
      <p:pic>
        <p:nvPicPr>
          <p:cNvPr id="1026" name="Picture 2" descr="https://i.kym-cdn.com/photos/images/original/001/142/233/897.gif">
            <a:extLst>
              <a:ext uri="{FF2B5EF4-FFF2-40B4-BE49-F238E27FC236}">
                <a16:creationId xmlns:a16="http://schemas.microsoft.com/office/drawing/2014/main" id="{1BB82D96-E312-4B93-8E2A-1376E90FB9B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77186" y="1832469"/>
            <a:ext cx="7040802" cy="3520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590C08-612C-4505-A457-A42E8D833E1D}"/>
              </a:ext>
            </a:extLst>
          </p:cNvPr>
          <p:cNvSpPr/>
          <p:nvPr/>
        </p:nvSpPr>
        <p:spPr>
          <a:xfrm>
            <a:off x="2635934" y="5529141"/>
            <a:ext cx="7586782" cy="338554"/>
          </a:xfrm>
          <a:prstGeom prst="rect">
            <a:avLst/>
          </a:prstGeom>
        </p:spPr>
        <p:txBody>
          <a:bodyPr wrap="square">
            <a:spAutoFit/>
          </a:bodyPr>
          <a:lstStyle/>
          <a:p>
            <a:pPr algn="ctr"/>
            <a:r>
              <a:rPr lang="en-US" sz="1600" dirty="0">
                <a:hlinkClick r:id="rId4"/>
              </a:rPr>
              <a:t>https://i.kym-cdn.com/photos/images/original/001/142/233/897.gif</a:t>
            </a:r>
            <a:r>
              <a:rPr lang="en-US" sz="1600" dirty="0"/>
              <a:t> </a:t>
            </a:r>
          </a:p>
        </p:txBody>
      </p:sp>
    </p:spTree>
    <p:extLst>
      <p:ext uri="{BB962C8B-B14F-4D97-AF65-F5344CB8AC3E}">
        <p14:creationId xmlns:p14="http://schemas.microsoft.com/office/powerpoint/2010/main" val="269854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117422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always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598</Words>
  <Application>Microsoft Office PowerPoint</Application>
  <PresentationFormat>Custom</PresentationFormat>
  <Paragraphs>61</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Courier New</vt:lpstr>
      <vt:lpstr>Symbol</vt:lpstr>
      <vt:lpstr>wingdings</vt:lpstr>
      <vt:lpstr>wingdings</vt:lpstr>
      <vt:lpstr>SAP_2017_16x9_black</vt:lpstr>
      <vt:lpstr>PowerPoint Presentation</vt:lpstr>
      <vt:lpstr>We have isolated containers!</vt:lpstr>
      <vt:lpstr>So, what is this Kubernetes all about then?</vt:lpstr>
      <vt:lpstr>Tell me, what you want…</vt:lpstr>
      <vt:lpstr>Orchestration</vt:lpstr>
      <vt:lpstr>Getting started: let‘s buy some socks</vt:lpstr>
      <vt:lpstr>Some facts about K8s, kubernetes, …</vt:lpstr>
      <vt:lpstr>If it doesn’t always work as expected …</vt:lpstr>
      <vt:lpstr>Wherefrom can I get a cluster?</vt:lpstr>
      <vt:lpstr>Appendix </vt:lpstr>
      <vt:lpstr>Sock-Shop in Trainings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405</cp:revision>
  <dcterms:created xsi:type="dcterms:W3CDTF">2015-10-14T11:21:43Z</dcterms:created>
  <dcterms:modified xsi:type="dcterms:W3CDTF">2018-10-17T08:24:41Z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