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1" r:id="rId3"/>
    <p:sldId id="437" r:id="rId4"/>
    <p:sldId id="445" r:id="rId5"/>
    <p:sldId id="438" r:id="rId6"/>
    <p:sldId id="446" r:id="rId7"/>
    <p:sldId id="440" r:id="rId8"/>
    <p:sldId id="436" r:id="rId9"/>
    <p:sldId id="443" r:id="rId10"/>
    <p:sldId id="444"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8407" autoAdjust="0"/>
  </p:normalViewPr>
  <p:slideViewPr>
    <p:cSldViewPr snapToGrid="0" showGuides="1">
      <p:cViewPr varScale="1">
        <p:scale>
          <a:sx n="101" d="100"/>
          <a:sy n="101" d="100"/>
        </p:scale>
        <p:origin x="137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01/api/v1/namespaces/pvxka22/pods/nginx-7f7fdf788c-ljmjs:80/proxy/" TargetMode="External"/><Relationship Id="rId2" Type="http://schemas.openxmlformats.org/officeDocument/2006/relationships/hyperlink" Target="https://github.wdf.sap.corp/raw/D051945/docker-k8s-training/master/kubernetes/pod_example.ya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181850"/>
            <a:ext cx="11185200" cy="4552200"/>
          </a:xfrm>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a:hlinkClick r:id="rId2"/>
              </a:rPr>
              <a:t>https://github.wdf.sap.corp/raw/D051945/docker-k8s-training/master/kubernetes/pod_example.yaml</a:t>
            </a:r>
            <a:r>
              <a:rPr lang="en-US" dirty="0"/>
              <a:t> </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proxy</a:t>
            </a:r>
          </a:p>
          <a:p>
            <a:pPr marL="522864" lvl="1" indent="-342900">
              <a:buFontTx/>
              <a:buChar char="-"/>
            </a:pPr>
            <a:r>
              <a:rPr lang="en-US" dirty="0"/>
              <a:t>Open a browser and connect to localhost&lt;proxy-port&gt;/</a:t>
            </a:r>
            <a:r>
              <a:rPr lang="en-US" dirty="0" err="1"/>
              <a:t>api</a:t>
            </a:r>
            <a:r>
              <a:rPr lang="en-US" dirty="0"/>
              <a:t>/v1/namespaces/&lt;namespace&gt;/pods/&lt;pod-name&gt;:&lt;port&gt;/proxy</a:t>
            </a:r>
          </a:p>
          <a:p>
            <a:pPr marL="522864" lvl="1" indent="-342900">
              <a:buFontTx/>
              <a:buChar char="-"/>
            </a:pPr>
            <a:r>
              <a:rPr lang="en-US" dirty="0"/>
              <a:t>Example: </a:t>
            </a:r>
            <a:r>
              <a:rPr lang="en-US" dirty="0">
                <a:hlinkClick r:id="rId3"/>
              </a:rPr>
              <a:t>http://localhost:8001/api/v1/namespaces/pvxka22/pods/nginx-7f7fdf788c-ljmjs:80/proxy/</a:t>
            </a:r>
            <a:r>
              <a:rPr lang="en-US" dirty="0"/>
              <a:t> </a:t>
            </a:r>
          </a:p>
          <a:p>
            <a:pPr marL="342900" indent="-342900">
              <a:buFontTx/>
              <a:buChar char="-"/>
            </a:pPr>
            <a:r>
              <a:rPr lang="en-US" dirty="0"/>
              <a:t>Show logs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484</Words>
  <Application>Microsoft Office PowerPoint</Application>
  <PresentationFormat>Custom</PresentationFormat>
  <Paragraphs>104</Paragraphs>
  <Slides>11</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Pods – logical hosts</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405</cp:revision>
  <dcterms:created xsi:type="dcterms:W3CDTF">2015-10-14T11:21:43Z</dcterms:created>
  <dcterms:modified xsi:type="dcterms:W3CDTF">2018-03-07T16:16:46Z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