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9"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18" autoAdjust="0"/>
  </p:normalViewPr>
  <p:slideViewPr>
    <p:cSldViewPr snapToGrid="0" showGuides="1">
      <p:cViewPr varScale="1">
        <p:scale>
          <a:sx n="83" d="100"/>
          <a:sy n="83" d="100"/>
        </p:scale>
        <p:origin x="205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 </a:t>
            </a:r>
            <a:r>
              <a:rPr lang="en-US" baseline="0" dirty="0" err="1"/>
              <a:t>deployemtn</a:t>
            </a:r>
            <a:r>
              <a:rPr lang="en-US" baseline="0" dirty="0"/>
              <a:t> 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A801B7B8-B727-4D5E-9899-54D46129A66C}"/>
              </a:ext>
            </a:extLst>
          </p:cNvPr>
          <p:cNvCxnSpPr>
            <a:stCxn id="6" idx="2"/>
          </p:cNvCxnSpPr>
          <p:nvPr/>
        </p:nvCxnSpPr>
        <p:spPr>
          <a:xfrm>
            <a:off x="7288556" y="4504855"/>
            <a:ext cx="914400" cy="91440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5" name="Picture 4"/>
          <p:cNvPicPr>
            <a:picLocks noChangeAspect="1"/>
          </p:cNvPicPr>
          <p:nvPr/>
        </p:nvPicPr>
        <p:blipFill>
          <a:blip r:embed="rId4"/>
          <a:stretch>
            <a:fillRect/>
          </a:stretch>
        </p:blipFill>
        <p:spPr>
          <a:xfrm>
            <a:off x="8255187" y="2569157"/>
            <a:ext cx="3000000" cy="3114286"/>
          </a:xfrm>
          <a:prstGeom prst="rect">
            <a:avLst/>
          </a:prstGeom>
        </p:spPr>
      </p:pic>
      <p:pic>
        <p:nvPicPr>
          <p:cNvPr id="8" name="Picture 7">
            <a:extLst>
              <a:ext uri="{FF2B5EF4-FFF2-40B4-BE49-F238E27FC236}">
                <a16:creationId xmlns:a16="http://schemas.microsoft.com/office/drawing/2014/main" id="{8A5AE7F5-FDDA-46CC-B28B-96C64850415D}"/>
              </a:ext>
            </a:extLst>
          </p:cNvPr>
          <p:cNvPicPr>
            <a:picLocks noChangeAspect="1"/>
          </p:cNvPicPr>
          <p:nvPr/>
        </p:nvPicPr>
        <p:blipFill>
          <a:blip r:embed="rId5"/>
          <a:stretch>
            <a:fillRect/>
          </a:stretch>
        </p:blipFill>
        <p:spPr>
          <a:xfrm>
            <a:off x="5209651" y="2564707"/>
            <a:ext cx="2415506" cy="2331384"/>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1151</Words>
  <Application>Microsoft Office PowerPoint</Application>
  <PresentationFormat>Custom</PresentationFormat>
  <Paragraphs>141</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in exercise #05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498</cp:revision>
  <dcterms:created xsi:type="dcterms:W3CDTF">2015-10-14T11:21:43Z</dcterms:created>
  <dcterms:modified xsi:type="dcterms:W3CDTF">2018-10-24T14:24:22Z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