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99"/>
  </p:notesMasterIdLst>
  <p:handoutMasterIdLst>
    <p:handoutMasterId r:id="rId100"/>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42" r:id="rId32"/>
    <p:sldId id="926" r:id="rId33"/>
    <p:sldId id="927" r:id="rId34"/>
    <p:sldId id="928" r:id="rId35"/>
    <p:sldId id="930" r:id="rId36"/>
    <p:sldId id="929" r:id="rId37"/>
    <p:sldId id="915" r:id="rId38"/>
    <p:sldId id="931" r:id="rId39"/>
    <p:sldId id="922" r:id="rId40"/>
    <p:sldId id="933" r:id="rId41"/>
    <p:sldId id="450" r:id="rId42"/>
    <p:sldId id="452" r:id="rId43"/>
    <p:sldId id="449" r:id="rId44"/>
    <p:sldId id="939" r:id="rId45"/>
    <p:sldId id="940" r:id="rId46"/>
    <p:sldId id="941" r:id="rId47"/>
    <p:sldId id="934" r:id="rId48"/>
    <p:sldId id="935" r:id="rId49"/>
    <p:sldId id="936" r:id="rId50"/>
    <p:sldId id="937" r:id="rId51"/>
    <p:sldId id="938" r:id="rId52"/>
    <p:sldId id="932" r:id="rId53"/>
    <p:sldId id="919" r:id="rId54"/>
    <p:sldId id="920" r:id="rId55"/>
    <p:sldId id="911" r:id="rId56"/>
    <p:sldId id="895" r:id="rId57"/>
    <p:sldId id="910" r:id="rId58"/>
    <p:sldId id="900" r:id="rId59"/>
    <p:sldId id="897" r:id="rId60"/>
    <p:sldId id="896" r:id="rId61"/>
    <p:sldId id="908" r:id="rId62"/>
    <p:sldId id="894" r:id="rId63"/>
    <p:sldId id="901" r:id="rId64"/>
    <p:sldId id="903" r:id="rId65"/>
    <p:sldId id="898" r:id="rId66"/>
    <p:sldId id="887" r:id="rId67"/>
    <p:sldId id="877" r:id="rId68"/>
    <p:sldId id="888" r:id="rId69"/>
    <p:sldId id="889" r:id="rId70"/>
    <p:sldId id="890" r:id="rId71"/>
    <p:sldId id="891" r:id="rId72"/>
    <p:sldId id="892" r:id="rId73"/>
    <p:sldId id="893" r:id="rId74"/>
    <p:sldId id="880" r:id="rId75"/>
    <p:sldId id="879" r:id="rId76"/>
    <p:sldId id="876" r:id="rId77"/>
    <p:sldId id="874" r:id="rId78"/>
    <p:sldId id="870" r:id="rId79"/>
    <p:sldId id="871" r:id="rId80"/>
    <p:sldId id="865" r:id="rId81"/>
    <p:sldId id="867" r:id="rId82"/>
    <p:sldId id="378" r:id="rId83"/>
    <p:sldId id="866" r:id="rId84"/>
    <p:sldId id="869" r:id="rId85"/>
    <p:sldId id="873" r:id="rId86"/>
    <p:sldId id="441" r:id="rId87"/>
    <p:sldId id="447" r:id="rId88"/>
    <p:sldId id="437" r:id="rId89"/>
    <p:sldId id="445" r:id="rId90"/>
    <p:sldId id="438" r:id="rId91"/>
    <p:sldId id="446" r:id="rId92"/>
    <p:sldId id="443" r:id="rId93"/>
    <p:sldId id="440" r:id="rId94"/>
    <p:sldId id="436" r:id="rId95"/>
    <p:sldId id="448" r:id="rId96"/>
    <p:sldId id="444" r:id="rId97"/>
    <p:sldId id="265" r:id="rId9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6699FF"/>
    <a:srgbClr val="4CC5FF"/>
    <a:srgbClr val="4FB81C"/>
    <a:srgbClr val="E35500"/>
    <a:srgbClr val="FFFFCC"/>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630"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78</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83</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84</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86</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88</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89</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90</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92</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93</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2.svg"/><Relationship Id="rId4" Type="http://schemas.openxmlformats.org/officeDocument/2006/relationships/image" Target="../media/image12.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20.sv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17.svg"/><Relationship Id="rId4" Type="http://schemas.openxmlformats.org/officeDocument/2006/relationships/image" Target="../media/image12.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2.sv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1.png"/></Relationships>
</file>

<file path=ppt/slides/_rels/slide5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22.svg"/><Relationship Id="rId4" Type="http://schemas.openxmlformats.org/officeDocument/2006/relationships/image" Target="../media/image18.png"/><Relationship Id="rId9" Type="http://schemas.openxmlformats.org/officeDocument/2006/relationships/image" Target="../media/image21.png"/></Relationships>
</file>

<file path=ppt/slides/_rels/slide5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39.svg"/><Relationship Id="rId10"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png"/></Relationships>
</file>

<file path=ppt/slides/_rels/slide5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2.svg"/><Relationship Id="rId4" Type="http://schemas.openxmlformats.org/officeDocument/2006/relationships/image" Target="../media/image38.png"/><Relationship Id="rId9" Type="http://schemas.openxmlformats.org/officeDocument/2006/relationships/image" Target="../media/image43.svg"/></Relationships>
</file>

<file path=ppt/slides/_rels/slide5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2.svg"/><Relationship Id="rId4" Type="http://schemas.openxmlformats.org/officeDocument/2006/relationships/image" Target="../media/image38.png"/><Relationship Id="rId9" Type="http://schemas.openxmlformats.org/officeDocument/2006/relationships/image" Target="../media/image43.sv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3.svg"/><Relationship Id="rId10" Type="http://schemas.openxmlformats.org/officeDocument/2006/relationships/image" Target="../media/image42.svg"/><Relationship Id="rId4" Type="http://schemas.openxmlformats.org/officeDocument/2006/relationships/image" Target="../media/image40.png"/><Relationship Id="rId9" Type="http://schemas.openxmlformats.org/officeDocument/2006/relationships/image" Target="../media/image38.png"/></Relationships>
</file>

<file path=ppt/slides/_rels/slide5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1.png"/><Relationship Id="rId7"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5.svg"/><Relationship Id="rId10" Type="http://schemas.openxmlformats.org/officeDocument/2006/relationships/image" Target="../media/image14.svg"/><Relationship Id="rId4" Type="http://schemas.openxmlformats.org/officeDocument/2006/relationships/image" Target="../media/image44.png"/><Relationship Id="rId9" Type="http://schemas.openxmlformats.org/officeDocument/2006/relationships/image" Target="../media/image13.png"/></Relationships>
</file>

<file path=ppt/slides/_rels/slide5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5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3.svg"/><Relationship Id="rId4" Type="http://schemas.openxmlformats.org/officeDocument/2006/relationships/image" Target="../media/image40.png"/><Relationship Id="rId9" Type="http://schemas.openxmlformats.org/officeDocument/2006/relationships/image" Target="../media/image4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3.svg"/><Relationship Id="rId4" Type="http://schemas.openxmlformats.org/officeDocument/2006/relationships/image" Target="../media/image40.png"/><Relationship Id="rId9" Type="http://schemas.openxmlformats.org/officeDocument/2006/relationships/image" Target="../media/image4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6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7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based on a sample application/microservices with connected database and communication across to other microservice</a:t>
            </a:r>
          </a:p>
          <a:p>
            <a:pPr lvl="1"/>
            <a:endParaRPr lang="en-US" sz="2800" dirty="0"/>
          </a:p>
          <a:p>
            <a:pPr lvl="2"/>
            <a:r>
              <a:rPr lang="en-US" sz="2800" dirty="0"/>
              <a:t> Cloud Curriculum </a:t>
            </a:r>
            <a:r>
              <a:rPr lang="en-US" sz="2800" dirty="0" err="1"/>
              <a:t>Bulletinboard</a:t>
            </a:r>
            <a:endParaRPr lang="en-US" sz="2800" dirty="0"/>
          </a:p>
          <a:p>
            <a:pPr lvl="2"/>
            <a:endParaRPr lang="en-US" sz="2800" dirty="0"/>
          </a:p>
          <a:p>
            <a:pPr marL="180576" lvl="2" indent="0">
              <a:buNone/>
            </a:pPr>
            <a:r>
              <a:rPr lang="en-US" sz="2400" dirty="0"/>
              <a:t>Keep it simple, only basics K8s scenarios</a:t>
            </a:r>
          </a:p>
          <a:p>
            <a:pPr marL="180576" lvl="2" indent="0">
              <a:buNone/>
            </a:pPr>
            <a:r>
              <a:rPr lang="en-US" sz="2400" dirty="0"/>
              <a:t>No cd pipeline/ Docker image build, no upload to </a:t>
            </a:r>
            <a:r>
              <a:rPr lang="en-US" sz="2400" dirty="0" err="1"/>
              <a:t>Artifcatory</a:t>
            </a:r>
            <a:r>
              <a:rPr lang="en-US" sz="2400" dirty="0"/>
              <a:t> as part of exercises (of course as demo)</a:t>
            </a:r>
          </a:p>
          <a:p>
            <a:pPr marL="180576" lvl="2" indent="0">
              <a:buNone/>
            </a:pPr>
            <a:endParaRPr lang="en-US" sz="2400"/>
          </a:p>
          <a:p>
            <a:pPr marL="180576" lvl="2" indent="0">
              <a:buNone/>
            </a:pPr>
            <a:r>
              <a:rPr lang="en-US" sz="2400"/>
              <a:t>Not </a:t>
            </a:r>
            <a:r>
              <a:rPr lang="en-US" sz="2400" dirty="0"/>
              <a:t>100% reference for later productive usage</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r>
              <a:rPr lang="en-US" sz="1600" kern="0" dirty="0">
                <a:solidFill>
                  <a:schemeClr val="bg1"/>
                </a:solidFill>
                <a:ea typeface="Arial Unicode MS" pitchFamily="34" charset="-128"/>
                <a:cs typeface="Arial Unicode MS" pitchFamily="34" charset="-128"/>
              </a:rPr>
              <a:t> (2x)</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4428</Words>
  <Application>Microsoft Office PowerPoint</Application>
  <PresentationFormat>Custom</PresentationFormat>
  <Paragraphs>1571</Paragraphs>
  <Slides>94</Slides>
  <Notes>86</Notes>
  <HiddenSlides>33</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94</vt:i4>
      </vt:variant>
    </vt:vector>
  </HeadingPairs>
  <TitlesOfParts>
    <vt:vector size="107" baseType="lpstr">
      <vt:lpstr>Arial Unicode MS</vt:lpstr>
      <vt:lpstr>MS PGothic</vt:lpstr>
      <vt:lpstr>-apple-system</vt:lpstr>
      <vt:lpstr>Arial</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Goal</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Bulletinboard in K8s: Exercise “Helm chart for Ads App &amp; Ads DB”</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790</cp:revision>
  <cp:lastPrinted>2018-08-17T13:55:56Z</cp:lastPrinted>
  <dcterms:created xsi:type="dcterms:W3CDTF">2015-10-14T11:21:43Z</dcterms:created>
  <dcterms:modified xsi:type="dcterms:W3CDTF">2018-10-10T13:52:52Z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