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1" r:id="rId3"/>
    <p:sldId id="447" r:id="rId4"/>
    <p:sldId id="437" r:id="rId5"/>
    <p:sldId id="445" r:id="rId6"/>
    <p:sldId id="438" r:id="rId7"/>
    <p:sldId id="446" r:id="rId8"/>
    <p:sldId id="443" r:id="rId9"/>
    <p:sldId id="440" r:id="rId10"/>
    <p:sldId id="436" r:id="rId11"/>
    <p:sldId id="448" r:id="rId12"/>
    <p:sldId id="444"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82781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1083</Words>
  <Application>Microsoft Office PowerPoint</Application>
  <PresentationFormat>Custom</PresentationFormat>
  <Paragraphs>143</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437</cp:revision>
  <dcterms:created xsi:type="dcterms:W3CDTF">2015-10-14T11:21:43Z</dcterms:created>
  <dcterms:modified xsi:type="dcterms:W3CDTF">2018-10-24T09:16:12Z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