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33" r:id="rId2"/>
    <p:sldId id="442" r:id="rId3"/>
    <p:sldId id="443" r:id="rId4"/>
    <p:sldId id="466" r:id="rId5"/>
    <p:sldId id="455" r:id="rId6"/>
    <p:sldId id="451" r:id="rId7"/>
    <p:sldId id="452" r:id="rId8"/>
    <p:sldId id="453" r:id="rId9"/>
    <p:sldId id="454" r:id="rId10"/>
    <p:sldId id="450" r:id="rId11"/>
    <p:sldId id="462" r:id="rId12"/>
    <p:sldId id="469" r:id="rId13"/>
    <p:sldId id="471" r:id="rId14"/>
    <p:sldId id="459" r:id="rId15"/>
    <p:sldId id="446" r:id="rId16"/>
    <p:sldId id="467" r:id="rId17"/>
    <p:sldId id="458" r:id="rId18"/>
    <p:sldId id="470" r:id="rId19"/>
    <p:sldId id="457" r:id="rId20"/>
    <p:sldId id="456" r:id="rId21"/>
    <p:sldId id="468" r:id="rId22"/>
    <p:sldId id="449" r:id="rId23"/>
    <p:sldId id="460" r:id="rId24"/>
    <p:sldId id="461"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2536</Words>
  <Application>Microsoft Office PowerPoint</Application>
  <PresentationFormat>Custom</PresentationFormat>
  <Paragraphs>352</Paragraphs>
  <Slides>25</Slides>
  <Notes>23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659</cp:revision>
  <dcterms:created xsi:type="dcterms:W3CDTF">2015-10-14T11:21:43Z</dcterms:created>
  <dcterms:modified xsi:type="dcterms:W3CDTF">2018-10-24T09:18:29Z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