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5" r:id="rId4"/>
    <p:sldId id="447" r:id="rId5"/>
    <p:sldId id="444" r:id="rId6"/>
    <p:sldId id="446" r:id="rId7"/>
    <p:sldId id="449" r:id="rId8"/>
    <p:sldId id="448" r:id="rId9"/>
    <p:sldId id="451" r:id="rId10"/>
    <p:sldId id="452" r:id="rId11"/>
    <p:sldId id="45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2" autoAdjust="0"/>
    <p:restoredTop sz="83573" autoAdjust="0"/>
  </p:normalViewPr>
  <p:slideViewPr>
    <p:cSldViewPr snapToGrid="0" showGuides="1">
      <p:cViewPr varScale="1">
        <p:scale>
          <a:sx n="109" d="100"/>
          <a:sy n="109" d="100"/>
        </p:scale>
        <p:origin x="105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70865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2578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42126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3723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41E7D-A2DE-4E61-AE88-BE264F40EC1A}"/>
              </a:ext>
            </a:extLst>
          </p:cNvPr>
          <p:cNvPicPr>
            <a:picLocks noChangeAspect="1"/>
          </p:cNvPicPr>
          <p:nvPr/>
        </p:nvPicPr>
        <p:blipFill>
          <a:blip r:embed="rId3"/>
          <a:stretch>
            <a:fillRect/>
          </a:stretch>
        </p:blipFill>
        <p:spPr>
          <a:xfrm>
            <a:off x="6097239" y="2682486"/>
            <a:ext cx="4047619" cy="1580952"/>
          </a:xfrm>
          <a:prstGeom prst="rect">
            <a:avLst/>
          </a:prstGeom>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315411" y="895809"/>
            <a:ext cx="4101737" cy="936039"/>
          </a:xfrm>
          <a:prstGeom prst="wedgeRectCallout">
            <a:avLst>
              <a:gd name="adj1" fmla="val -35888"/>
              <a:gd name="adj2" fmla="val 2057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97381" y="5053993"/>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E3D91FD5-B591-48A9-A5F3-099C59019B66}"/>
              </a:ext>
            </a:extLst>
          </p:cNvPr>
          <p:cNvPicPr>
            <a:picLocks noChangeAspect="1"/>
          </p:cNvPicPr>
          <p:nvPr/>
        </p:nvPicPr>
        <p:blipFill>
          <a:blip r:embed="rId4"/>
          <a:stretch>
            <a:fillRect/>
          </a:stretch>
        </p:blipFill>
        <p:spPr>
          <a:xfrm>
            <a:off x="504001" y="2663438"/>
            <a:ext cx="5047619" cy="1619048"/>
          </a:xfrm>
          <a:prstGeom prst="rect">
            <a:avLst/>
          </a:prstGeom>
        </p:spPr>
      </p:pic>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4625"/>
              <a:gd name="adj2" fmla="val -1183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0D95D6-6510-4E95-B39D-F186652A1A46}"/>
              </a:ext>
            </a:extLst>
          </p:cNvPr>
          <p:cNvSpPr>
            <a:spLocks noGrp="1"/>
          </p:cNvSpPr>
          <p:nvPr>
            <p:ph type="body" sz="quarter" idx="10"/>
          </p:nvPr>
        </p:nvSpPr>
        <p:spPr>
          <a:xfrm>
            <a:off x="504000" y="1101253"/>
            <a:ext cx="11186477" cy="4230000"/>
          </a:xfrm>
        </p:spPr>
        <p:txBody>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p:txBody>
      </p:sp>
      <p:sp>
        <p:nvSpPr>
          <p:cNvPr id="5" name="Title 4">
            <a:extLst>
              <a:ext uri="{FF2B5EF4-FFF2-40B4-BE49-F238E27FC236}">
                <a16:creationId xmlns:a16="http://schemas.microsoft.com/office/drawing/2014/main" id="{17C5E0DC-58DA-4279-A937-C304F691FF25}"/>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5900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Helm combines templates and values to convert them into valid k8s resources</a:t>
            </a:r>
          </a:p>
          <a:p>
            <a:pPr marL="342900" indent="-342900">
              <a:buFont typeface="Wingdings" panose="05000000000000000000" pitchFamily="2" charset="2"/>
              <a:buChar char="§"/>
            </a:pPr>
            <a:r>
              <a:rPr lang="en-US" dirty="0"/>
              <a:t>Designed to manage applications with several components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76401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30542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464FB82-4E81-4F54-9EF8-4A36ED3B8045}"/>
              </a:ext>
            </a:extLst>
          </p:cNvPr>
          <p:cNvPicPr>
            <a:picLocks noChangeAspect="1"/>
          </p:cNvPicPr>
          <p:nvPr/>
        </p:nvPicPr>
        <p:blipFill>
          <a:blip r:embed="rId3"/>
          <a:stretch>
            <a:fillRect/>
          </a:stretch>
        </p:blipFill>
        <p:spPr>
          <a:xfrm>
            <a:off x="504001" y="1692328"/>
            <a:ext cx="4095238" cy="3923809"/>
          </a:xfrm>
          <a:prstGeom prst="rect">
            <a:avLst/>
          </a:prstGeom>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6189996"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6189995"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6189995" y="3917316"/>
            <a:ext cx="4101737" cy="742607"/>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6189994" y="5009351"/>
            <a:ext cx="4101737" cy="770145"/>
          </a:xfrm>
          <a:prstGeom prst="wedgeRectCallout">
            <a:avLst>
              <a:gd name="adj1" fmla="val -85619"/>
              <a:gd name="adj2" fmla="val -1638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pic>
        <p:nvPicPr>
          <p:cNvPr id="5" name="Picture 4">
            <a:extLst>
              <a:ext uri="{FF2B5EF4-FFF2-40B4-BE49-F238E27FC236}">
                <a16:creationId xmlns:a16="http://schemas.microsoft.com/office/drawing/2014/main" id="{702AB992-FC16-46C4-B8C1-4B9FE4CB53E2}"/>
              </a:ext>
            </a:extLst>
          </p:cNvPr>
          <p:cNvPicPr>
            <a:picLocks noChangeAspect="1"/>
          </p:cNvPicPr>
          <p:nvPr/>
        </p:nvPicPr>
        <p:blipFill>
          <a:blip r:embed="rId3"/>
          <a:stretch>
            <a:fillRect/>
          </a:stretch>
        </p:blipFill>
        <p:spPr>
          <a:xfrm>
            <a:off x="504001" y="2039184"/>
            <a:ext cx="5047619" cy="1619048"/>
          </a:xfrm>
          <a:prstGeom prst="rect">
            <a:avLst/>
          </a:prstGeom>
        </p:spPr>
      </p:pic>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98909"/>
              <a:gd name="adj2" fmla="val -1294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3168372" y="4824084"/>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1067</Words>
  <Application>Microsoft Office PowerPoint</Application>
  <PresentationFormat>Custom</PresentationFormat>
  <Paragraphs>134</Paragraphs>
  <Slides>12</Slides>
  <Notes>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508</cp:revision>
  <dcterms:created xsi:type="dcterms:W3CDTF">2015-10-14T11:21:43Z</dcterms:created>
  <dcterms:modified xsi:type="dcterms:W3CDTF">2018-07-11T14:17:23Z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