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7" r:id="rId3"/>
    <p:sldId id="454" r:id="rId4"/>
    <p:sldId id="448" r:id="rId5"/>
    <p:sldId id="455" r:id="rId6"/>
    <p:sldId id="449" r:id="rId7"/>
    <p:sldId id="460" r:id="rId8"/>
    <p:sldId id="456" r:id="rId9"/>
    <p:sldId id="457" r:id="rId10"/>
    <p:sldId id="461" r:id="rId11"/>
    <p:sldId id="458" r:id="rId12"/>
    <p:sldId id="459" r:id="rId13"/>
    <p:sldId id="462" r:id="rId14"/>
    <p:sldId id="450"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0903" autoAdjust="0"/>
  </p:normalViewPr>
  <p:slideViewPr>
    <p:cSldViewPr snapToGrid="0" showGuides="1">
      <p:cViewPr varScale="1">
        <p:scale>
          <a:sx n="106" d="100"/>
          <a:sy n="106" d="100"/>
        </p:scale>
        <p:origin x="117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00985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43793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8553A2-96C5-4477-94CF-07FE6B36D413}"/>
              </a:ext>
            </a:extLst>
          </p:cNvPr>
          <p:cNvPicPr>
            <a:picLocks noChangeAspect="1"/>
          </p:cNvPicPr>
          <p:nvPr/>
        </p:nvPicPr>
        <p:blipFill>
          <a:blip r:embed="rId3"/>
          <a:stretch>
            <a:fillRect/>
          </a:stretch>
        </p:blipFill>
        <p:spPr>
          <a:xfrm>
            <a:off x="504001" y="1186003"/>
            <a:ext cx="5797959" cy="5011093"/>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078788" y="216476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078788" y="3696792"/>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6899146" y="1206858"/>
            <a:ext cx="475030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6E1059-F386-4EB0-AE05-6C7C57CAC52C}"/>
              </a:ext>
            </a:extLst>
          </p:cNvPr>
          <p:cNvPicPr>
            <a:picLocks noChangeAspect="1"/>
          </p:cNvPicPr>
          <p:nvPr/>
        </p:nvPicPr>
        <p:blipFill>
          <a:blip r:embed="rId3"/>
          <a:stretch>
            <a:fillRect/>
          </a:stretch>
        </p:blipFill>
        <p:spPr>
          <a:xfrm>
            <a:off x="504001" y="1075255"/>
            <a:ext cx="6748285" cy="483550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722005" y="2691211"/>
            <a:ext cx="368361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6899891" y="4290185"/>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6899891" y="5499061"/>
            <a:ext cx="4505724" cy="677425"/>
          </a:xfrm>
          <a:prstGeom prst="wedgeRectCallout">
            <a:avLst>
              <a:gd name="adj1" fmla="val -76478"/>
              <a:gd name="adj2" fmla="val -21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6899891" y="1606707"/>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1553</Words>
  <Application>Microsoft Office PowerPoint</Application>
  <PresentationFormat>Custom</PresentationFormat>
  <Paragraphs>197</Paragraphs>
  <Slides>15</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644</cp:revision>
  <dcterms:created xsi:type="dcterms:W3CDTF">2015-10-14T11:21:43Z</dcterms:created>
  <dcterms:modified xsi:type="dcterms:W3CDTF">2019-02-15T10:13:42Z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