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3" r:id="rId2"/>
    <p:sldId id="442" r:id="rId3"/>
    <p:sldId id="443" r:id="rId4"/>
    <p:sldId id="444" r:id="rId5"/>
    <p:sldId id="451" r:id="rId6"/>
    <p:sldId id="452" r:id="rId7"/>
    <p:sldId id="453" r:id="rId8"/>
    <p:sldId id="454" r:id="rId9"/>
    <p:sldId id="446" r:id="rId10"/>
    <p:sldId id="448" r:id="rId11"/>
    <p:sldId id="445" r:id="rId12"/>
    <p:sldId id="450" r:id="rId13"/>
    <p:sldId id="449"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733" autoAdjust="0"/>
  </p:normalViewPr>
  <p:slideViewPr>
    <p:cSldViewPr snapToGrid="0" showGuides="1">
      <p:cViewPr varScale="1">
        <p:scale>
          <a:sx n="117" d="100"/>
          <a:sy n="117" d="100"/>
        </p:scale>
        <p:origin x="732"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a:t>An anonymous </a:t>
            </a:r>
            <a:r>
              <a:rPr lang="en-US" baseline="0" dirty="0" err="1"/>
              <a:t>docker</a:t>
            </a:r>
            <a:r>
              <a:rPr lang="en-US" baseline="0" dirty="0"/>
              <a:t> daemon cannot pull images from a protected registry</a:t>
            </a:r>
          </a:p>
          <a:p>
            <a:r>
              <a:rPr lang="en-US" baseline="0" dirty="0"/>
              <a:t>=&gt; Authentication is required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a:t>
            </a:r>
            <a:r>
              <a:rPr lang="en-US" baseline="0" dirty="0"/>
              <a:t> the image pull secret to the default (or any other) service account</a:t>
            </a:r>
          </a:p>
          <a:p>
            <a:r>
              <a:rPr lang="en-US" baseline="0" dirty="0"/>
              <a:t>The service account gives its’ identity to the pod =&gt; the pot can use the image pull secret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build</a:t>
            </a:r>
            <a:r>
              <a:rPr lang="en-US" baseline="0" dirty="0"/>
              <a:t> =&gt; local</a:t>
            </a:r>
          </a:p>
          <a:p>
            <a:r>
              <a:rPr lang="en-US" baseline="0" dirty="0"/>
              <a:t>Docker push =&gt; local to registry with authentication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997705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hyperlink" Target="https://github.com/kubernetes/minikube" TargetMode="External"/><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4000" y="1110343"/>
            <a:ext cx="11185200" cy="4266129"/>
          </a:xfrm>
        </p:spPr>
        <p:txBody>
          <a:bodyPr/>
          <a:lstStyle/>
          <a:p>
            <a:pPr marL="342900" indent="-342900">
              <a:buFontTx/>
              <a:buChar char="-"/>
            </a:pPr>
            <a:r>
              <a:rPr lang="en-US" dirty="0"/>
              <a:t>Create a network policy</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163760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cordon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23" y="2057890"/>
            <a:ext cx="2352093" cy="23520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4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4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authorization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service accounts</a:t>
            </a:r>
          </a:p>
          <a:p>
            <a:pPr marL="342900" indent="-342900">
              <a:buFontTx/>
              <a:buChar char="-"/>
            </a:pPr>
            <a:r>
              <a:rPr lang="en-US" dirty="0"/>
              <a:t>Create a new service account &amp; show created token</a:t>
            </a:r>
          </a:p>
          <a:p>
            <a:pPr marL="342900" indent="-342900">
              <a:buFontTx/>
              <a:buChar char="-"/>
            </a:pPr>
            <a:r>
              <a:rPr lang="en-US" dirty="0"/>
              <a:t>Show </a:t>
            </a:r>
            <a:r>
              <a:rPr lang="en-US" dirty="0" err="1"/>
              <a:t>clusterroles</a:t>
            </a:r>
            <a:r>
              <a:rPr lang="en-US" dirty="0"/>
              <a:t> &amp; </a:t>
            </a:r>
            <a:r>
              <a:rPr lang="en-US" dirty="0" err="1"/>
              <a:t>rolebindings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Kubernetes</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38100">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2527220" y="3041882"/>
            <a:ext cx="1419591" cy="1419591"/>
          </a:xfrm>
          <a:prstGeom prst="rect">
            <a:avLst/>
          </a:prstGeom>
        </p:spPr>
      </p:pic>
      <p:sp>
        <p:nvSpPr>
          <p:cNvPr id="27" name="Lightning Bolt 26"/>
          <p:cNvSpPr/>
          <p:nvPr/>
        </p:nvSpPr>
        <p:spPr bwMode="gray">
          <a:xfrm>
            <a:off x="4074009" y="2957355"/>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1543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Kubernetes</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38100">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2751621" y="2369079"/>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6179820" cy="460490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Kubernetes</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38100">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38100">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38100">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2751621" y="2369079"/>
            <a:ext cx="1542129" cy="1542129"/>
          </a:xfrm>
          <a:prstGeom prst="rect">
            <a:avLst/>
          </a:prstGeom>
        </p:spPr>
      </p:pic>
      <p:pic>
        <p:nvPicPr>
          <p:cNvPr id="29" name="Picture 28"/>
          <p:cNvPicPr>
            <a:picLocks noChangeAspect="1"/>
          </p:cNvPicPr>
          <p:nvPr/>
        </p:nvPicPr>
        <p:blipFill>
          <a:blip r:embed="rId4"/>
          <a:stretch>
            <a:fillRect/>
          </a:stretch>
        </p:blipFill>
        <p:spPr>
          <a:xfrm rot="4927815" flipH="1">
            <a:off x="8802247" y="3991716"/>
            <a:ext cx="757761" cy="757761"/>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540</Words>
  <Application>Microsoft Office PowerPoint</Application>
  <PresentationFormat>Custom</PresentationFormat>
  <Paragraphs>132</Paragraphs>
  <Slides>14</Slides>
  <Notes>9</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Unicode MS</vt:lpstr>
      <vt:lpstr>Courier New</vt:lpstr>
      <vt:lpstr>Symbol</vt:lpstr>
      <vt:lpstr>wingdings</vt:lpstr>
      <vt:lpstr>wingdings</vt:lpstr>
      <vt:lpstr>SAP_2017_16x9_black</vt:lpstr>
      <vt:lpstr>PowerPoint Presentation</vt:lpstr>
      <vt:lpstr>Service Accounts</vt:lpstr>
      <vt:lpstr>Role based authorization (RBAC)</vt:lpstr>
      <vt:lpstr>Demo</vt:lpstr>
      <vt:lpstr>Using Images from a private registry</vt:lpstr>
      <vt:lpstr>Image Pull Secrets</vt:lpstr>
      <vt:lpstr>Image Pull Secrets</vt:lpstr>
      <vt:lpstr>Image Pull Secret together with Artifactory</vt:lpstr>
      <vt:lpstr>NetworkPolicy</vt:lpstr>
      <vt:lpstr>Demo</vt:lpstr>
      <vt:lpstr>Node Management</vt:lpstr>
      <vt:lpstr>A note on scheduling pods…</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520</cp:revision>
  <dcterms:created xsi:type="dcterms:W3CDTF">2015-10-14T11:21:43Z</dcterms:created>
  <dcterms:modified xsi:type="dcterms:W3CDTF">2018-02-19T16:59:05Z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