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42" r:id="rId3"/>
    <p:sldId id="443" r:id="rId4"/>
    <p:sldId id="444" r:id="rId5"/>
    <p:sldId id="455" r:id="rId6"/>
    <p:sldId id="451" r:id="rId7"/>
    <p:sldId id="452" r:id="rId8"/>
    <p:sldId id="453" r:id="rId9"/>
    <p:sldId id="454" r:id="rId10"/>
    <p:sldId id="446" r:id="rId11"/>
    <p:sldId id="458" r:id="rId12"/>
    <p:sldId id="445" r:id="rId13"/>
    <p:sldId id="450" r:id="rId14"/>
    <p:sldId id="457" r:id="rId15"/>
    <p:sldId id="456" r:id="rId16"/>
    <p:sldId id="449"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888"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p>
          <a:p>
            <a:endParaRPr lang="en-US" baseline="0" dirty="0"/>
          </a:p>
          <a:p>
            <a:r>
              <a:rPr lang="en-US" baseline="0" dirty="0"/>
              <a:t>To evict pods from a node, e.g. for maintenance, you can “drain” it. To mark it, so no new pods are scheduled to it, “cordon” the node.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only with localhost – hence, run</a:t>
            </a:r>
            <a:r>
              <a:rPr lang="en-US" baseline="0" dirty="0"/>
              <a:t> commands on a machine, where you have a UI /can access a browser:</a:t>
            </a:r>
          </a:p>
          <a:p>
            <a:r>
              <a:rPr lang="en-US" baseline="0" dirty="0"/>
              <a:t>- </a:t>
            </a:r>
            <a:r>
              <a:rPr lang="en-US" baseline="0" dirty="0" err="1"/>
              <a:t>kubectl</a:t>
            </a:r>
            <a:r>
              <a:rPr lang="en-US" baseline="0" dirty="0"/>
              <a:t> proxy</a:t>
            </a:r>
          </a:p>
          <a:p>
            <a:r>
              <a:rPr lang="en-US" dirty="0"/>
              <a:t>- Open browser</a:t>
            </a:r>
            <a:r>
              <a:rPr lang="en-US" baseline="0" dirty="0"/>
              <a:t> on localhost:8001 (port may vary) and show the API</a:t>
            </a:r>
          </a:p>
          <a:p>
            <a:r>
              <a:rPr lang="en-US" baseline="0" dirty="0"/>
              <a:t>- Open browser on localhost:8001:ui, logon with token from </a:t>
            </a:r>
            <a:r>
              <a:rPr lang="en-US" baseline="0" dirty="0" err="1"/>
              <a:t>kubeconfig</a:t>
            </a:r>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747275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hyperlink" Target="https://github.com/kubernetes/minikube" TargetMode="Externa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hyperlink" Target="https://github.wdf.sap.corp/pages/kubernetes/gardene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6"/>
              </a:rPr>
              <a:t>https://github.com/kubernetes/minikube</a:t>
            </a:r>
            <a:r>
              <a:rPr lang="en-US" dirty="0"/>
              <a:t> </a:t>
            </a:r>
          </a:p>
        </p:txBody>
      </p:sp>
      <p:pic>
        <p:nvPicPr>
          <p:cNvPr id="1026" name="Picture 2" descr="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9"/>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1443</Words>
  <Application>Microsoft Office PowerPoint</Application>
  <PresentationFormat>Custom</PresentationFormat>
  <Paragraphs>195</Paragraphs>
  <Slides>17</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NetworkPolicy</vt:lpstr>
      <vt:lpstr>Desired target state</vt:lpstr>
      <vt:lpstr>Node Management</vt:lpstr>
      <vt:lpstr>A note on scheduling pods…</vt:lpstr>
      <vt:lpstr>Sometimes working with kubernetes is like …</vt:lpstr>
      <vt:lpstr> K8s Dashboard</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591</cp:revision>
  <dcterms:created xsi:type="dcterms:W3CDTF">2015-10-14T11:21:43Z</dcterms:created>
  <dcterms:modified xsi:type="dcterms:W3CDTF">2018-04-23T11:35:18Z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