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382" r:id="rId3"/>
    <p:sldId id="436" r:id="rId4"/>
    <p:sldId id="437" r:id="rId5"/>
    <p:sldId id="441" r:id="rId6"/>
    <p:sldId id="438" r:id="rId7"/>
    <p:sldId id="439" r:id="rId8"/>
    <p:sldId id="440" r:id="rId9"/>
    <p:sldId id="465" r:id="rId10"/>
    <p:sldId id="442"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63" d="100"/>
          <a:sy n="163" d="100"/>
        </p:scale>
        <p:origin x="558" y="1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#5  &amp; #6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 This form is executed in a shell</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 </a:t>
            </a:r>
            <a:r>
              <a:rPr lang="en-US" sz="1400" dirty="0"/>
              <a:t>This form is directly executed via a system call (without shell)</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 be overridden with the option “--</a:t>
            </a:r>
            <a:r>
              <a:rPr lang="en-US" dirty="0" err="1"/>
              <a:t>entrypoint</a:t>
            </a:r>
            <a:r>
              <a:rPr lang="en-US" dirty="0"/>
              <a:t>”.</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a:t>
            </a:r>
          </a:p>
          <a:p>
            <a:pPr lvl="2"/>
            <a:r>
              <a:rPr lang="en-US" sz="1400" dirty="0"/>
              <a:t>starts </a:t>
            </a:r>
            <a:r>
              <a:rPr lang="en-US" sz="1400" dirty="0" err="1"/>
              <a:t>nginx</a:t>
            </a:r>
            <a:r>
              <a:rPr lang="en-US" sz="1400" dirty="0"/>
              <a:t> directly without using a shell to start it. (Note the brackets)</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878</Words>
  <Application>Microsoft Office PowerPoint</Application>
  <PresentationFormat>Custom</PresentationFormat>
  <Paragraphs>119</Paragraphs>
  <Slides>12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Docker multistage builds</vt:lpstr>
      <vt:lpstr>Entrypoints, CMDs and the container lifecycle</vt:lpstr>
      <vt:lpstr>Exercise #5  &amp; #6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Partsch, Holger</cp:lastModifiedBy>
  <cp:revision>389</cp:revision>
  <dcterms:created xsi:type="dcterms:W3CDTF">2015-10-14T11:21:43Z</dcterms:created>
  <dcterms:modified xsi:type="dcterms:W3CDTF">2018-08-06T12:47:22Z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