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09"/>
  </p:notesMasterIdLst>
  <p:handoutMasterIdLst>
    <p:handoutMasterId r:id="rId110"/>
  </p:handoutMasterIdLst>
  <p:sldIdLst>
    <p:sldId id="433" r:id="rId5"/>
    <p:sldId id="952" r:id="rId6"/>
    <p:sldId id="451" r:id="rId7"/>
    <p:sldId id="945" r:id="rId8"/>
    <p:sldId id="946" r:id="rId9"/>
    <p:sldId id="947" r:id="rId10"/>
    <p:sldId id="943" r:id="rId11"/>
    <p:sldId id="868" r:id="rId12"/>
    <p:sldId id="872" r:id="rId13"/>
    <p:sldId id="944" r:id="rId14"/>
    <p:sldId id="884" r:id="rId15"/>
    <p:sldId id="883" r:id="rId16"/>
    <p:sldId id="882" r:id="rId17"/>
    <p:sldId id="912" r:id="rId18"/>
    <p:sldId id="885" r:id="rId19"/>
    <p:sldId id="913" r:id="rId20"/>
    <p:sldId id="909" r:id="rId21"/>
    <p:sldId id="899" r:id="rId22"/>
    <p:sldId id="907" r:id="rId23"/>
    <p:sldId id="875" r:id="rId24"/>
    <p:sldId id="902" r:id="rId25"/>
    <p:sldId id="904" r:id="rId26"/>
    <p:sldId id="906" r:id="rId27"/>
    <p:sldId id="878" r:id="rId28"/>
    <p:sldId id="951" r:id="rId29"/>
    <p:sldId id="914" r:id="rId30"/>
    <p:sldId id="921" r:id="rId31"/>
    <p:sldId id="923" r:id="rId32"/>
    <p:sldId id="925" r:id="rId33"/>
    <p:sldId id="916" r:id="rId34"/>
    <p:sldId id="924" r:id="rId35"/>
    <p:sldId id="905" r:id="rId36"/>
    <p:sldId id="917" r:id="rId37"/>
    <p:sldId id="918" r:id="rId38"/>
    <p:sldId id="942" r:id="rId39"/>
    <p:sldId id="926" r:id="rId40"/>
    <p:sldId id="927" r:id="rId41"/>
    <p:sldId id="928" r:id="rId42"/>
    <p:sldId id="930" r:id="rId43"/>
    <p:sldId id="929" r:id="rId44"/>
    <p:sldId id="915" r:id="rId45"/>
    <p:sldId id="931" r:id="rId46"/>
    <p:sldId id="922" r:id="rId47"/>
    <p:sldId id="933" r:id="rId48"/>
    <p:sldId id="948" r:id="rId49"/>
    <p:sldId id="949" r:id="rId50"/>
    <p:sldId id="950" r:id="rId51"/>
    <p:sldId id="450" r:id="rId52"/>
    <p:sldId id="452" r:id="rId53"/>
    <p:sldId id="449" r:id="rId54"/>
    <p:sldId id="939" r:id="rId55"/>
    <p:sldId id="940" r:id="rId56"/>
    <p:sldId id="941" r:id="rId57"/>
    <p:sldId id="934" r:id="rId58"/>
    <p:sldId id="935" r:id="rId59"/>
    <p:sldId id="936" r:id="rId60"/>
    <p:sldId id="937" r:id="rId61"/>
    <p:sldId id="938" r:id="rId62"/>
    <p:sldId id="932" r:id="rId63"/>
    <p:sldId id="919" r:id="rId64"/>
    <p:sldId id="920" r:id="rId65"/>
    <p:sldId id="911" r:id="rId66"/>
    <p:sldId id="895" r:id="rId67"/>
    <p:sldId id="910" r:id="rId68"/>
    <p:sldId id="900" r:id="rId69"/>
    <p:sldId id="897" r:id="rId70"/>
    <p:sldId id="896" r:id="rId71"/>
    <p:sldId id="908" r:id="rId72"/>
    <p:sldId id="894" r:id="rId73"/>
    <p:sldId id="901" r:id="rId74"/>
    <p:sldId id="903" r:id="rId75"/>
    <p:sldId id="898" r:id="rId76"/>
    <p:sldId id="887" r:id="rId77"/>
    <p:sldId id="877" r:id="rId78"/>
    <p:sldId id="888" r:id="rId79"/>
    <p:sldId id="889" r:id="rId80"/>
    <p:sldId id="890" r:id="rId81"/>
    <p:sldId id="891" r:id="rId82"/>
    <p:sldId id="892" r:id="rId83"/>
    <p:sldId id="893" r:id="rId84"/>
    <p:sldId id="880" r:id="rId85"/>
    <p:sldId id="879" r:id="rId86"/>
    <p:sldId id="876" r:id="rId87"/>
    <p:sldId id="874" r:id="rId88"/>
    <p:sldId id="870" r:id="rId89"/>
    <p:sldId id="871" r:id="rId90"/>
    <p:sldId id="865" r:id="rId91"/>
    <p:sldId id="867" r:id="rId92"/>
    <p:sldId id="378" r:id="rId93"/>
    <p:sldId id="866" r:id="rId94"/>
    <p:sldId id="869" r:id="rId95"/>
    <p:sldId id="873" r:id="rId96"/>
    <p:sldId id="441" r:id="rId97"/>
    <p:sldId id="447" r:id="rId98"/>
    <p:sldId id="437" r:id="rId99"/>
    <p:sldId id="445" r:id="rId100"/>
    <p:sldId id="438" r:id="rId101"/>
    <p:sldId id="446" r:id="rId102"/>
    <p:sldId id="443" r:id="rId103"/>
    <p:sldId id="440" r:id="rId104"/>
    <p:sldId id="436" r:id="rId105"/>
    <p:sldId id="448" r:id="rId106"/>
    <p:sldId id="444" r:id="rId107"/>
    <p:sldId id="265" r:id="rId10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35500"/>
    <a:srgbClr val="008FD3"/>
    <a:srgbClr val="6699FF"/>
    <a:srgbClr val="4CC5FF"/>
    <a:srgbClr val="4FB81C"/>
    <a:srgbClr val="FFFFCC"/>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5" d="100"/>
          <a:sy n="145" d="100"/>
        </p:scale>
        <p:origin x="63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0633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51360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98746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37930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8975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48602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88</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89</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94</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98</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348294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99</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100</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102</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0.svg"/><Relationship Id="rId4" Type="http://schemas.openxmlformats.org/officeDocument/2006/relationships/image" Target="../media/image31.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30.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29.pn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50.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1.pn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35.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27.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0.sv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14.png"/></Relationships>
</file>

<file path=ppt/slides/_rels/slide6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5.svg"/><Relationship Id="rId4" Type="http://schemas.openxmlformats.org/officeDocument/2006/relationships/image" Target="../media/image31.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3.svg"/><Relationship Id="rId10" Type="http://schemas.openxmlformats.org/officeDocument/2006/relationships/image" Target="../media/image65.svg"/><Relationship Id="rId4" Type="http://schemas.openxmlformats.org/officeDocument/2006/relationships/image" Target="../media/image62.png"/><Relationship Id="rId9" Type="http://schemas.openxmlformats.org/officeDocument/2006/relationships/image" Target="../media/image64.png"/></Relationships>
</file>

<file path=ppt/slides/_rels/slide6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7.svg"/></Relationships>
</file>

<file path=ppt/slides/_rels/slide6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7.svg"/></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67.svg"/><Relationship Id="rId10" Type="http://schemas.openxmlformats.org/officeDocument/2006/relationships/image" Target="../media/image66.svg"/><Relationship Id="rId4" Type="http://schemas.openxmlformats.org/officeDocument/2006/relationships/image" Target="../media/image64.png"/><Relationship Id="rId9" Type="http://schemas.openxmlformats.org/officeDocument/2006/relationships/image" Target="../media/image62.png"/></Relationships>
</file>

<file path=ppt/slides/_rels/slide67.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14.png"/><Relationship Id="rId7"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69.svg"/><Relationship Id="rId10" Type="http://schemas.openxmlformats.org/officeDocument/2006/relationships/image" Target="../media/image27.svg"/><Relationship Id="rId4" Type="http://schemas.openxmlformats.org/officeDocument/2006/relationships/image" Target="../media/image68.png"/><Relationship Id="rId9" Type="http://schemas.openxmlformats.org/officeDocument/2006/relationships/image" Target="../media/image26.png"/></Relationships>
</file>

<file path=ppt/slides/_rels/slide6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6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6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7.svg"/><Relationship Id="rId4" Type="http://schemas.openxmlformats.org/officeDocument/2006/relationships/image" Target="../media/image64.png"/><Relationship Id="rId9" Type="http://schemas.openxmlformats.org/officeDocument/2006/relationships/image" Target="../media/image66.sv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4.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7.svg"/><Relationship Id="rId4" Type="http://schemas.openxmlformats.org/officeDocument/2006/relationships/image" Target="../media/image64.png"/><Relationship Id="rId9" Type="http://schemas.openxmlformats.org/officeDocument/2006/relationships/image" Target="../media/image66.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8.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additive="base">
                                        <p:cTn id="101" dur="500" fill="hold"/>
                                        <p:tgtEl>
                                          <p:spTgt spid="143"/>
                                        </p:tgtEl>
                                        <p:attrNameLst>
                                          <p:attrName>ppt_x</p:attrName>
                                        </p:attrNameLst>
                                      </p:cBhvr>
                                      <p:tavLst>
                                        <p:tav tm="0">
                                          <p:val>
                                            <p:strVal val="#ppt_x"/>
                                          </p:val>
                                        </p:tav>
                                        <p:tav tm="100000">
                                          <p:val>
                                            <p:strVal val="#ppt_x"/>
                                          </p:val>
                                        </p:tav>
                                      </p:tavLst>
                                    </p:anim>
                                    <p:anim calcmode="lin" valueType="num">
                                      <p:cBhvr additive="base">
                                        <p:cTn id="102" dur="500" fill="hold"/>
                                        <p:tgtEl>
                                          <p:spTgt spid="1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2"/>
                                        </p:tgtEl>
                                        <p:attrNameLst>
                                          <p:attrName>style.visibility</p:attrName>
                                        </p:attrNameLst>
                                      </p:cBhvr>
                                      <p:to>
                                        <p:strVal val="visible"/>
                                      </p:to>
                                    </p:set>
                                    <p:anim calcmode="lin" valueType="num">
                                      <p:cBhvr additive="base">
                                        <p:cTn id="105" dur="500" fill="hold"/>
                                        <p:tgtEl>
                                          <p:spTgt spid="142"/>
                                        </p:tgtEl>
                                        <p:attrNameLst>
                                          <p:attrName>ppt_x</p:attrName>
                                        </p:attrNameLst>
                                      </p:cBhvr>
                                      <p:tavLst>
                                        <p:tav tm="0">
                                          <p:val>
                                            <p:strVal val="#ppt_x"/>
                                          </p:val>
                                        </p:tav>
                                        <p:tav tm="100000">
                                          <p:val>
                                            <p:strVal val="#ppt_x"/>
                                          </p:val>
                                        </p:tav>
                                      </p:tavLst>
                                    </p:anim>
                                    <p:anim calcmode="lin" valueType="num">
                                      <p:cBhvr additive="base">
                                        <p:cTn id="106"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additive="base">
                                        <p:cTn id="119" dur="500" fill="hold"/>
                                        <p:tgtEl>
                                          <p:spTgt spid="97"/>
                                        </p:tgtEl>
                                        <p:attrNameLst>
                                          <p:attrName>ppt_x</p:attrName>
                                        </p:attrNameLst>
                                      </p:cBhvr>
                                      <p:tavLst>
                                        <p:tav tm="0">
                                          <p:val>
                                            <p:strVal val="#ppt_x"/>
                                          </p:val>
                                        </p:tav>
                                        <p:tav tm="100000">
                                          <p:val>
                                            <p:strVal val="#ppt_x"/>
                                          </p:val>
                                        </p:tav>
                                      </p:tavLst>
                                    </p:anim>
                                    <p:anim calcmode="lin" valueType="num">
                                      <p:cBhvr additive="base">
                                        <p:cTn id="120" dur="500" fill="hold"/>
                                        <p:tgtEl>
                                          <p:spTgt spid="9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anim calcmode="lin" valueType="num">
                                      <p:cBhvr additive="base">
                                        <p:cTn id="123" dur="500" fill="hold"/>
                                        <p:tgtEl>
                                          <p:spTgt spid="104"/>
                                        </p:tgtEl>
                                        <p:attrNameLst>
                                          <p:attrName>ppt_x</p:attrName>
                                        </p:attrNameLst>
                                      </p:cBhvr>
                                      <p:tavLst>
                                        <p:tav tm="0">
                                          <p:val>
                                            <p:strVal val="#ppt_x"/>
                                          </p:val>
                                        </p:tav>
                                        <p:tav tm="100000">
                                          <p:val>
                                            <p:strVal val="#ppt_x"/>
                                          </p:val>
                                        </p:tav>
                                      </p:tavLst>
                                    </p:anim>
                                    <p:anim calcmode="lin" valueType="num">
                                      <p:cBhvr additive="base">
                                        <p:cTn id="124" dur="500" fill="hold"/>
                                        <p:tgtEl>
                                          <p:spTgt spid="10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anim calcmode="lin" valueType="num">
                                      <p:cBhvr additive="base">
                                        <p:cTn id="131" dur="500" fill="hold"/>
                                        <p:tgtEl>
                                          <p:spTgt spid="78"/>
                                        </p:tgtEl>
                                        <p:attrNameLst>
                                          <p:attrName>ppt_x</p:attrName>
                                        </p:attrNameLst>
                                      </p:cBhvr>
                                      <p:tavLst>
                                        <p:tav tm="0">
                                          <p:val>
                                            <p:strVal val="#ppt_x"/>
                                          </p:val>
                                        </p:tav>
                                        <p:tav tm="100000">
                                          <p:val>
                                            <p:strVal val="#ppt_x"/>
                                          </p:val>
                                        </p:tav>
                                      </p:tavLst>
                                    </p:anim>
                                    <p:anim calcmode="lin" valueType="num">
                                      <p:cBhvr additive="base">
                                        <p:cTn id="132" dur="500" fill="hold"/>
                                        <p:tgtEl>
                                          <p:spTgt spid="7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additive="base">
                                        <p:cTn id="135" dur="500" fill="hold"/>
                                        <p:tgtEl>
                                          <p:spTgt spid="20"/>
                                        </p:tgtEl>
                                        <p:attrNameLst>
                                          <p:attrName>ppt_x</p:attrName>
                                        </p:attrNameLst>
                                      </p:cBhvr>
                                      <p:tavLst>
                                        <p:tav tm="0">
                                          <p:val>
                                            <p:strVal val="#ppt_x"/>
                                          </p:val>
                                        </p:tav>
                                        <p:tav tm="100000">
                                          <p:val>
                                            <p:strVal val="#ppt_x"/>
                                          </p:val>
                                        </p:tav>
                                      </p:tavLst>
                                    </p:anim>
                                    <p:anim calcmode="lin" valueType="num">
                                      <p:cBhvr additive="base">
                                        <p:cTn id="136" dur="500" fill="hold"/>
                                        <p:tgtEl>
                                          <p:spTgt spid="2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additive="base">
                                        <p:cTn id="139" dur="500" fill="hold"/>
                                        <p:tgtEl>
                                          <p:spTgt spid="111"/>
                                        </p:tgtEl>
                                        <p:attrNameLst>
                                          <p:attrName>ppt_x</p:attrName>
                                        </p:attrNameLst>
                                      </p:cBhvr>
                                      <p:tavLst>
                                        <p:tav tm="0">
                                          <p:val>
                                            <p:strVal val="#ppt_x"/>
                                          </p:val>
                                        </p:tav>
                                        <p:tav tm="100000">
                                          <p:val>
                                            <p:strVal val="#ppt_x"/>
                                          </p:val>
                                        </p:tav>
                                      </p:tavLst>
                                    </p:anim>
                                    <p:anim calcmode="lin" valueType="num">
                                      <p:cBhvr additive="base">
                                        <p:cTn id="140" dur="500" fill="hold"/>
                                        <p:tgtEl>
                                          <p:spTgt spid="11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2"/>
                                        </p:tgtEl>
                                        <p:attrNameLst>
                                          <p:attrName>style.visibility</p:attrName>
                                        </p:attrNameLst>
                                      </p:cBhvr>
                                      <p:to>
                                        <p:strVal val="visible"/>
                                      </p:to>
                                    </p:set>
                                    <p:anim calcmode="lin" valueType="num">
                                      <p:cBhvr additive="base">
                                        <p:cTn id="143" dur="500" fill="hold"/>
                                        <p:tgtEl>
                                          <p:spTgt spid="112"/>
                                        </p:tgtEl>
                                        <p:attrNameLst>
                                          <p:attrName>ppt_x</p:attrName>
                                        </p:attrNameLst>
                                      </p:cBhvr>
                                      <p:tavLst>
                                        <p:tav tm="0">
                                          <p:val>
                                            <p:strVal val="#ppt_x"/>
                                          </p:val>
                                        </p:tav>
                                        <p:tav tm="100000">
                                          <p:val>
                                            <p:strVal val="#ppt_x"/>
                                          </p:val>
                                        </p:tav>
                                      </p:tavLst>
                                    </p:anim>
                                    <p:anim calcmode="lin" valueType="num">
                                      <p:cBhvr additive="base">
                                        <p:cTn id="144" dur="500" fill="hold"/>
                                        <p:tgtEl>
                                          <p:spTgt spid="11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additive="base">
                                        <p:cTn id="147" dur="500" fill="hold"/>
                                        <p:tgtEl>
                                          <p:spTgt spid="37"/>
                                        </p:tgtEl>
                                        <p:attrNameLst>
                                          <p:attrName>ppt_x</p:attrName>
                                        </p:attrNameLst>
                                      </p:cBhvr>
                                      <p:tavLst>
                                        <p:tav tm="0">
                                          <p:val>
                                            <p:strVal val="#ppt_x"/>
                                          </p:val>
                                        </p:tav>
                                        <p:tav tm="100000">
                                          <p:val>
                                            <p:strVal val="#ppt_x"/>
                                          </p:val>
                                        </p:tav>
                                      </p:tavLst>
                                    </p:anim>
                                    <p:anim calcmode="lin" valueType="num">
                                      <p:cBhvr additive="base">
                                        <p:cTn id="148" dur="500" fill="hold"/>
                                        <p:tgtEl>
                                          <p:spTgt spid="3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
                                        </p:tgtEl>
                                        <p:attrNameLst>
                                          <p:attrName>style.visibility</p:attrName>
                                        </p:attrNameLst>
                                      </p:cBhvr>
                                      <p:to>
                                        <p:strVal val="visible"/>
                                      </p:to>
                                    </p:set>
                                    <p:anim calcmode="lin" valueType="num">
                                      <p:cBhvr additive="base">
                                        <p:cTn id="151" dur="500" fill="hold"/>
                                        <p:tgtEl>
                                          <p:spTgt spid="144"/>
                                        </p:tgtEl>
                                        <p:attrNameLst>
                                          <p:attrName>ppt_x</p:attrName>
                                        </p:attrNameLst>
                                      </p:cBhvr>
                                      <p:tavLst>
                                        <p:tav tm="0">
                                          <p:val>
                                            <p:strVal val="#ppt_x"/>
                                          </p:val>
                                        </p:tav>
                                        <p:tav tm="100000">
                                          <p:val>
                                            <p:strVal val="#ppt_x"/>
                                          </p:val>
                                        </p:tav>
                                      </p:tavLst>
                                    </p:anim>
                                    <p:anim calcmode="lin" valueType="num">
                                      <p:cBhvr additive="base">
                                        <p:cTn id="152" dur="500" fill="hold"/>
                                        <p:tgtEl>
                                          <p:spTgt spid="14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5"/>
                                        </p:tgtEl>
                                        <p:attrNameLst>
                                          <p:attrName>style.visibility</p:attrName>
                                        </p:attrNameLst>
                                      </p:cBhvr>
                                      <p:to>
                                        <p:strVal val="visible"/>
                                      </p:to>
                                    </p:set>
                                    <p:anim calcmode="lin" valueType="num">
                                      <p:cBhvr additive="base">
                                        <p:cTn id="155" dur="500" fill="hold"/>
                                        <p:tgtEl>
                                          <p:spTgt spid="145"/>
                                        </p:tgtEl>
                                        <p:attrNameLst>
                                          <p:attrName>ppt_x</p:attrName>
                                        </p:attrNameLst>
                                      </p:cBhvr>
                                      <p:tavLst>
                                        <p:tav tm="0">
                                          <p:val>
                                            <p:strVal val="#ppt_x"/>
                                          </p:val>
                                        </p:tav>
                                        <p:tav tm="100000">
                                          <p:val>
                                            <p:strVal val="#ppt_x"/>
                                          </p:val>
                                        </p:tav>
                                      </p:tavLst>
                                    </p:anim>
                                    <p:anim calcmode="lin" valueType="num">
                                      <p:cBhvr additive="base">
                                        <p:cTn id="156"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08"/>
                                        </p:tgtEl>
                                        <p:attrNameLst>
                                          <p:attrName>style.visibility</p:attrName>
                                        </p:attrNameLst>
                                      </p:cBhvr>
                                      <p:to>
                                        <p:strVal val="visible"/>
                                      </p:to>
                                    </p:set>
                                    <p:anim calcmode="lin" valueType="num">
                                      <p:cBhvr additive="base">
                                        <p:cTn id="161" dur="500" fill="hold"/>
                                        <p:tgtEl>
                                          <p:spTgt spid="108"/>
                                        </p:tgtEl>
                                        <p:attrNameLst>
                                          <p:attrName>ppt_x</p:attrName>
                                        </p:attrNameLst>
                                      </p:cBhvr>
                                      <p:tavLst>
                                        <p:tav tm="0">
                                          <p:val>
                                            <p:strVal val="#ppt_x"/>
                                          </p:val>
                                        </p:tav>
                                        <p:tav tm="100000">
                                          <p:val>
                                            <p:strVal val="#ppt_x"/>
                                          </p:val>
                                        </p:tav>
                                      </p:tavLst>
                                    </p:anim>
                                    <p:anim calcmode="lin" valueType="num">
                                      <p:cBhvr additive="base">
                                        <p:cTn id="162" dur="500" fill="hold"/>
                                        <p:tgtEl>
                                          <p:spTgt spid="10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35"/>
                                        </p:tgtEl>
                                        <p:attrNameLst>
                                          <p:attrName>style.visibility</p:attrName>
                                        </p:attrNameLst>
                                      </p:cBhvr>
                                      <p:to>
                                        <p:strVal val="visible"/>
                                      </p:to>
                                    </p:set>
                                    <p:anim calcmode="lin" valueType="num">
                                      <p:cBhvr additive="base">
                                        <p:cTn id="165" dur="500" fill="hold"/>
                                        <p:tgtEl>
                                          <p:spTgt spid="135"/>
                                        </p:tgtEl>
                                        <p:attrNameLst>
                                          <p:attrName>ppt_x</p:attrName>
                                        </p:attrNameLst>
                                      </p:cBhvr>
                                      <p:tavLst>
                                        <p:tav tm="0">
                                          <p:val>
                                            <p:strVal val="#ppt_x"/>
                                          </p:val>
                                        </p:tav>
                                        <p:tav tm="100000">
                                          <p:val>
                                            <p:strVal val="#ppt_x"/>
                                          </p:val>
                                        </p:tav>
                                      </p:tavLst>
                                    </p:anim>
                                    <p:anim calcmode="lin" valueType="num">
                                      <p:cBhvr additive="base">
                                        <p:cTn id="166" dur="500" fill="hold"/>
                                        <p:tgtEl>
                                          <p:spTgt spid="135"/>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8"/>
                                        </p:tgtEl>
                                        <p:attrNameLst>
                                          <p:attrName>style.visibility</p:attrName>
                                        </p:attrNameLst>
                                      </p:cBhvr>
                                      <p:to>
                                        <p:strVal val="visible"/>
                                      </p:to>
                                    </p:set>
                                    <p:anim calcmode="lin" valueType="num">
                                      <p:cBhvr additive="base">
                                        <p:cTn id="169" dur="500" fill="hold"/>
                                        <p:tgtEl>
                                          <p:spTgt spid="128"/>
                                        </p:tgtEl>
                                        <p:attrNameLst>
                                          <p:attrName>ppt_x</p:attrName>
                                        </p:attrNameLst>
                                      </p:cBhvr>
                                      <p:tavLst>
                                        <p:tav tm="0">
                                          <p:val>
                                            <p:strVal val="#ppt_x"/>
                                          </p:val>
                                        </p:tav>
                                        <p:tav tm="100000">
                                          <p:val>
                                            <p:strVal val="#ppt_x"/>
                                          </p:val>
                                        </p:tav>
                                      </p:tavLst>
                                    </p:anim>
                                    <p:anim calcmode="lin" valueType="num">
                                      <p:cBhvr additive="base">
                                        <p:cTn id="170" dur="500" fill="hold"/>
                                        <p:tgtEl>
                                          <p:spTgt spid="12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20"/>
                                        </p:tgtEl>
                                        <p:attrNameLst>
                                          <p:attrName>style.visibility</p:attrName>
                                        </p:attrNameLst>
                                      </p:cBhvr>
                                      <p:to>
                                        <p:strVal val="visible"/>
                                      </p:to>
                                    </p:set>
                                    <p:anim calcmode="lin" valueType="num">
                                      <p:cBhvr additive="base">
                                        <p:cTn id="173" dur="500" fill="hold"/>
                                        <p:tgtEl>
                                          <p:spTgt spid="120"/>
                                        </p:tgtEl>
                                        <p:attrNameLst>
                                          <p:attrName>ppt_x</p:attrName>
                                        </p:attrNameLst>
                                      </p:cBhvr>
                                      <p:tavLst>
                                        <p:tav tm="0">
                                          <p:val>
                                            <p:strVal val="#ppt_x"/>
                                          </p:val>
                                        </p:tav>
                                        <p:tav tm="100000">
                                          <p:val>
                                            <p:strVal val="#ppt_x"/>
                                          </p:val>
                                        </p:tav>
                                      </p:tavLst>
                                    </p:anim>
                                    <p:anim calcmode="lin" valueType="num">
                                      <p:cBhvr additive="base">
                                        <p:cTn id="174" dur="500" fill="hold"/>
                                        <p:tgtEl>
                                          <p:spTgt spid="12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additive="base">
                                        <p:cTn id="177" dur="500" fill="hold"/>
                                        <p:tgtEl>
                                          <p:spTgt spid="40"/>
                                        </p:tgtEl>
                                        <p:attrNameLst>
                                          <p:attrName>ppt_x</p:attrName>
                                        </p:attrNameLst>
                                      </p:cBhvr>
                                      <p:tavLst>
                                        <p:tav tm="0">
                                          <p:val>
                                            <p:strVal val="#ppt_x"/>
                                          </p:val>
                                        </p:tav>
                                        <p:tav tm="100000">
                                          <p:val>
                                            <p:strVal val="#ppt_x"/>
                                          </p:val>
                                        </p:tav>
                                      </p:tavLst>
                                    </p:anim>
                                    <p:anim calcmode="lin" valueType="num">
                                      <p:cBhvr additive="base">
                                        <p:cTn id="178" dur="500" fill="hold"/>
                                        <p:tgtEl>
                                          <p:spTgt spid="4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51"/>
                                        </p:tgtEl>
                                        <p:attrNameLst>
                                          <p:attrName>style.visibility</p:attrName>
                                        </p:attrNameLst>
                                      </p:cBhvr>
                                      <p:to>
                                        <p:strVal val="visible"/>
                                      </p:to>
                                    </p:set>
                                    <p:anim calcmode="lin" valueType="num">
                                      <p:cBhvr additive="base">
                                        <p:cTn id="181" dur="500" fill="hold"/>
                                        <p:tgtEl>
                                          <p:spTgt spid="51"/>
                                        </p:tgtEl>
                                        <p:attrNameLst>
                                          <p:attrName>ppt_x</p:attrName>
                                        </p:attrNameLst>
                                      </p:cBhvr>
                                      <p:tavLst>
                                        <p:tav tm="0">
                                          <p:val>
                                            <p:strVal val="#ppt_x"/>
                                          </p:val>
                                        </p:tav>
                                        <p:tav tm="100000">
                                          <p:val>
                                            <p:strVal val="#ppt_x"/>
                                          </p:val>
                                        </p:tav>
                                      </p:tavLst>
                                    </p:anim>
                                    <p:anim calcmode="lin" valueType="num">
                                      <p:cBhvr additive="base">
                                        <p:cTn id="182" dur="500" fill="hold"/>
                                        <p:tgtEl>
                                          <p:spTgt spid="51"/>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
                                        </p:tgtEl>
                                        <p:attrNameLst>
                                          <p:attrName>style.visibility</p:attrName>
                                        </p:attrNameLst>
                                      </p:cBhvr>
                                      <p:to>
                                        <p:strVal val="visible"/>
                                      </p:to>
                                    </p:set>
                                    <p:anim calcmode="lin" valueType="num">
                                      <p:cBhvr additive="base">
                                        <p:cTn id="185" dur="500" fill="hold"/>
                                        <p:tgtEl>
                                          <p:spTgt spid="8"/>
                                        </p:tgtEl>
                                        <p:attrNameLst>
                                          <p:attrName>ppt_x</p:attrName>
                                        </p:attrNameLst>
                                      </p:cBhvr>
                                      <p:tavLst>
                                        <p:tav tm="0">
                                          <p:val>
                                            <p:strVal val="#ppt_x"/>
                                          </p:val>
                                        </p:tav>
                                        <p:tav tm="100000">
                                          <p:val>
                                            <p:strVal val="#ppt_x"/>
                                          </p:val>
                                        </p:tav>
                                      </p:tavLst>
                                    </p:anim>
                                    <p:anim calcmode="lin" valueType="num">
                                      <p:cBhvr additive="base">
                                        <p:cTn id="186" dur="500" fill="hold"/>
                                        <p:tgtEl>
                                          <p:spTgt spid="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additive="base">
                                        <p:cTn id="189" dur="500" fill="hold"/>
                                        <p:tgtEl>
                                          <p:spTgt spid="83"/>
                                        </p:tgtEl>
                                        <p:attrNameLst>
                                          <p:attrName>ppt_x</p:attrName>
                                        </p:attrNameLst>
                                      </p:cBhvr>
                                      <p:tavLst>
                                        <p:tav tm="0">
                                          <p:val>
                                            <p:strVal val="#ppt_x"/>
                                          </p:val>
                                        </p:tav>
                                        <p:tav tm="100000">
                                          <p:val>
                                            <p:strVal val="#ppt_x"/>
                                          </p:val>
                                        </p:tav>
                                      </p:tavLst>
                                    </p:anim>
                                    <p:anim calcmode="lin" valueType="num">
                                      <p:cBhvr additive="base">
                                        <p:cTn id="190" dur="500" fill="hold"/>
                                        <p:tgtEl>
                                          <p:spTgt spid="8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 calcmode="lin" valueType="num">
                                      <p:cBhvr additive="base">
                                        <p:cTn id="193" dur="500" fill="hold"/>
                                        <p:tgtEl>
                                          <p:spTgt spid="49"/>
                                        </p:tgtEl>
                                        <p:attrNameLst>
                                          <p:attrName>ppt_x</p:attrName>
                                        </p:attrNameLst>
                                      </p:cBhvr>
                                      <p:tavLst>
                                        <p:tav tm="0">
                                          <p:val>
                                            <p:strVal val="#ppt_x"/>
                                          </p:val>
                                        </p:tav>
                                        <p:tav tm="100000">
                                          <p:val>
                                            <p:strVal val="#ppt_x"/>
                                          </p:val>
                                        </p:tav>
                                      </p:tavLst>
                                    </p:anim>
                                    <p:anim calcmode="lin" valueType="num">
                                      <p:cBhvr additive="base">
                                        <p:cTn id="194" dur="500" fill="hold"/>
                                        <p:tgtEl>
                                          <p:spTgt spid="4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0"/>
                                        </p:tgtEl>
                                        <p:attrNameLst>
                                          <p:attrName>style.visibility</p:attrName>
                                        </p:attrNameLst>
                                      </p:cBhvr>
                                      <p:to>
                                        <p:strVal val="visible"/>
                                      </p:to>
                                    </p:set>
                                    <p:anim calcmode="lin" valueType="num">
                                      <p:cBhvr additive="base">
                                        <p:cTn id="197" dur="500" fill="hold"/>
                                        <p:tgtEl>
                                          <p:spTgt spid="10"/>
                                        </p:tgtEl>
                                        <p:attrNameLst>
                                          <p:attrName>ppt_x</p:attrName>
                                        </p:attrNameLst>
                                      </p:cBhvr>
                                      <p:tavLst>
                                        <p:tav tm="0">
                                          <p:val>
                                            <p:strVal val="#ppt_x"/>
                                          </p:val>
                                        </p:tav>
                                        <p:tav tm="100000">
                                          <p:val>
                                            <p:strVal val="#ppt_x"/>
                                          </p:val>
                                        </p:tav>
                                      </p:tavLst>
                                    </p:anim>
                                    <p:anim calcmode="lin" valueType="num">
                                      <p:cBhvr additive="base">
                                        <p:cTn id="198" dur="500" fill="hold"/>
                                        <p:tgtEl>
                                          <p:spTgt spid="1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additive="base">
                                        <p:cTn id="201" dur="500" fill="hold"/>
                                        <p:tgtEl>
                                          <p:spTgt spid="9"/>
                                        </p:tgtEl>
                                        <p:attrNameLst>
                                          <p:attrName>ppt_x</p:attrName>
                                        </p:attrNameLst>
                                      </p:cBhvr>
                                      <p:tavLst>
                                        <p:tav tm="0">
                                          <p:val>
                                            <p:strVal val="#ppt_x"/>
                                          </p:val>
                                        </p:tav>
                                        <p:tav tm="100000">
                                          <p:val>
                                            <p:strVal val="#ppt_x"/>
                                          </p:val>
                                        </p:tav>
                                      </p:tavLst>
                                    </p:anim>
                                    <p:anim calcmode="lin" valueType="num">
                                      <p:cBhvr additive="base">
                                        <p:cTn id="202" dur="500" fill="hold"/>
                                        <p:tgtEl>
                                          <p:spTgt spid="9"/>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 calcmode="lin" valueType="num">
                                      <p:cBhvr additive="base">
                                        <p:cTn id="205" dur="500" fill="hold"/>
                                        <p:tgtEl>
                                          <p:spTgt spid="65"/>
                                        </p:tgtEl>
                                        <p:attrNameLst>
                                          <p:attrName>ppt_x</p:attrName>
                                        </p:attrNameLst>
                                      </p:cBhvr>
                                      <p:tavLst>
                                        <p:tav tm="0">
                                          <p:val>
                                            <p:strVal val="#ppt_x"/>
                                          </p:val>
                                        </p:tav>
                                        <p:tav tm="100000">
                                          <p:val>
                                            <p:strVal val="#ppt_x"/>
                                          </p:val>
                                        </p:tav>
                                      </p:tavLst>
                                    </p:anim>
                                    <p:anim calcmode="lin" valueType="num">
                                      <p:cBhvr additive="base">
                                        <p:cTn id="20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19"/>
                                        </p:tgtEl>
                                        <p:attrNameLst>
                                          <p:attrName>style.visibility</p:attrName>
                                        </p:attrNameLst>
                                      </p:cBhvr>
                                      <p:to>
                                        <p:strVal val="visible"/>
                                      </p:to>
                                    </p:set>
                                    <p:anim calcmode="lin" valueType="num">
                                      <p:cBhvr additive="base">
                                        <p:cTn id="231" dur="500" fill="hold"/>
                                        <p:tgtEl>
                                          <p:spTgt spid="119"/>
                                        </p:tgtEl>
                                        <p:attrNameLst>
                                          <p:attrName>ppt_x</p:attrName>
                                        </p:attrNameLst>
                                      </p:cBhvr>
                                      <p:tavLst>
                                        <p:tav tm="0">
                                          <p:val>
                                            <p:strVal val="#ppt_x"/>
                                          </p:val>
                                        </p:tav>
                                        <p:tav tm="100000">
                                          <p:val>
                                            <p:strVal val="#ppt_x"/>
                                          </p:val>
                                        </p:tav>
                                      </p:tavLst>
                                    </p:anim>
                                    <p:anim calcmode="lin" valueType="num">
                                      <p:cBhvr additive="base">
                                        <p:cTn id="23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spTree>
    <p:extLst>
      <p:ext uri="{BB962C8B-B14F-4D97-AF65-F5344CB8AC3E}">
        <p14:creationId xmlns:p14="http://schemas.microsoft.com/office/powerpoint/2010/main" val="80373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r>
              <a:rPr lang="de-DE" sz="1000" dirty="0">
                <a:hlinkClick r:id="rId7"/>
              </a:rPr>
              <a:t>https://api.testcw43.k8s-train.shoot.canary.k8s-hana.ondemand.com/api/v1/namespaces/kube-system/services/https:kubernetes-dashboard:/proxy/#!/overview?namespace=part-78e2cea9</a:t>
            </a:r>
            <a:endParaRPr lang="de-DE" sz="1000" dirty="0"/>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r>
              <a:rPr lang="de-DE" sz="1000" dirty="0">
                <a:hlinkClick r:id="rId6"/>
              </a:rPr>
              <a:t>http://bulletinboard--part-78e2cea9.ingress.testcw43.k8s-train.shoot.canary.k8s-hana.ondemand.com/ads/</a:t>
            </a:r>
            <a:endParaRPr lang="de-DE" sz="1000" dirty="0"/>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5045</Words>
  <Application>Microsoft Office PowerPoint</Application>
  <PresentationFormat>Custom</PresentationFormat>
  <Paragraphs>1672</Paragraphs>
  <Slides>104</Slides>
  <Notes>95</Notes>
  <HiddenSlides>37</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104</vt:i4>
      </vt:variant>
    </vt:vector>
  </HeadingPairs>
  <TitlesOfParts>
    <vt:vector size="117"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“Network policies &amp; TLS for Ads app”</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Application in K8s: Steps to be taken</vt:lpstr>
      <vt:lpstr>Bulletinboard in K8s:</vt:lpstr>
      <vt:lpstr>Bulletinboard in K8s:</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845</cp:revision>
  <cp:lastPrinted>2018-08-17T13:55:56Z</cp:lastPrinted>
  <dcterms:created xsi:type="dcterms:W3CDTF">2015-10-14T11:21:43Z</dcterms:created>
  <dcterms:modified xsi:type="dcterms:W3CDTF">2018-10-12T10:16:50Z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