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23"/>
  </p:notesMasterIdLst>
  <p:handoutMasterIdLst>
    <p:handoutMasterId r:id="rId24"/>
  </p:handoutMasterIdLst>
  <p:sldIdLst>
    <p:sldId id="433" r:id="rId2"/>
    <p:sldId id="451" r:id="rId3"/>
    <p:sldId id="967" r:id="rId4"/>
    <p:sldId id="976" r:id="rId5"/>
    <p:sldId id="968" r:id="rId6"/>
    <p:sldId id="969" r:id="rId7"/>
    <p:sldId id="970" r:id="rId8"/>
    <p:sldId id="971" r:id="rId9"/>
    <p:sldId id="972" r:id="rId10"/>
    <p:sldId id="973" r:id="rId11"/>
    <p:sldId id="974" r:id="rId12"/>
    <p:sldId id="975" r:id="rId13"/>
    <p:sldId id="944" r:id="rId14"/>
    <p:sldId id="884" r:id="rId15"/>
    <p:sldId id="883" r:id="rId16"/>
    <p:sldId id="964" r:id="rId17"/>
    <p:sldId id="958" r:id="rId18"/>
    <p:sldId id="885" r:id="rId19"/>
    <p:sldId id="966" r:id="rId20"/>
    <p:sldId id="965" r:id="rId21"/>
    <p:sldId id="948" r:id="rId22"/>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DEF0F2"/>
    <a:srgbClr val="7F7F7F"/>
    <a:srgbClr val="4FB81C"/>
    <a:srgbClr val="E35500"/>
    <a:srgbClr val="008FD3"/>
    <a:srgbClr val="6699FF"/>
    <a:srgbClr val="4CC5FF"/>
    <a:srgbClr val="FFFFCC"/>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2" autoAdjust="0"/>
    <p:restoredTop sz="89053" autoAdjust="0"/>
  </p:normalViewPr>
  <p:slideViewPr>
    <p:cSldViewPr snapToGrid="0" showGuides="1">
      <p:cViewPr varScale="1">
        <p:scale>
          <a:sx n="144" d="100"/>
          <a:sy n="144" d="100"/>
        </p:scale>
        <p:origin x="888" y="13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31" d="100"/>
          <a:sy n="31" d="100"/>
        </p:scale>
        <p:origin x="3346" y="48"/>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see that there is a review in the list.</a:t>
            </a:r>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84156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a:t>
            </a:r>
            <a:r>
              <a:rPr lang="en-US" dirty="0" err="1"/>
              <a:t>bulletinboard</a:t>
            </a:r>
            <a:r>
              <a:rPr lang="en-US" dirty="0"/>
              <a:t> ads, we can see that </a:t>
            </a:r>
            <a:r>
              <a:rPr lang="en-US" dirty="0" err="1"/>
              <a:t>JoeSample</a:t>
            </a:r>
            <a:r>
              <a:rPr lang="en-US" dirty="0"/>
              <a:t> now has a good rating.</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132263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423482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14</a:t>
            </a:fld>
            <a:endParaRPr lang="de-DE" dirty="0">
              <a:solidFill>
                <a:srgbClr val="000000"/>
              </a:solidFill>
            </a:endParaRPr>
          </a:p>
        </p:txBody>
      </p:sp>
    </p:spTree>
    <p:extLst>
      <p:ext uri="{BB962C8B-B14F-4D97-AF65-F5344CB8AC3E}">
        <p14:creationId xmlns:p14="http://schemas.microsoft.com/office/powerpoint/2010/main" val="2427662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15</a:t>
            </a:fld>
            <a:endParaRPr lang="de-DE" dirty="0">
              <a:solidFill>
                <a:srgbClr val="000000"/>
              </a:solidFill>
            </a:endParaRPr>
          </a:p>
        </p:txBody>
      </p:sp>
    </p:spTree>
    <p:extLst>
      <p:ext uri="{BB962C8B-B14F-4D97-AF65-F5344CB8AC3E}">
        <p14:creationId xmlns:p14="http://schemas.microsoft.com/office/powerpoint/2010/main" val="1126172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16</a:t>
            </a:fld>
            <a:endParaRPr lang="de-DE" dirty="0">
              <a:solidFill>
                <a:srgbClr val="000000"/>
              </a:solidFill>
            </a:endParaRPr>
          </a:p>
        </p:txBody>
      </p:sp>
    </p:spTree>
    <p:extLst>
      <p:ext uri="{BB962C8B-B14F-4D97-AF65-F5344CB8AC3E}">
        <p14:creationId xmlns:p14="http://schemas.microsoft.com/office/powerpoint/2010/main" val="352659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17</a:t>
            </a:fld>
            <a:endParaRPr lang="de-DE" dirty="0">
              <a:solidFill>
                <a:srgbClr val="000000"/>
              </a:solidFill>
            </a:endParaRPr>
          </a:p>
        </p:txBody>
      </p:sp>
    </p:spTree>
    <p:extLst>
      <p:ext uri="{BB962C8B-B14F-4D97-AF65-F5344CB8AC3E}">
        <p14:creationId xmlns:p14="http://schemas.microsoft.com/office/powerpoint/2010/main" val="4238741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18</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21</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27029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slides show a happy path through the application.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969127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empty board – there currently are no advertisements. Let us create one.</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129293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 Sample wants to sell an old basketball for 2€. He does not remember when he bought the ball.</a:t>
            </a:r>
          </a:p>
          <a:p>
            <a:endParaRPr lang="en-US" dirty="0"/>
          </a:p>
          <a:p>
            <a:r>
              <a:rPr lang="en-US" dirty="0"/>
              <a:t>- There is a “Fill in Sample”-Button (this has nothing to do with </a:t>
            </a:r>
            <a:r>
              <a:rPr lang="en-US" dirty="0" err="1"/>
              <a:t>JoeSample</a:t>
            </a:r>
            <a:r>
              <a:rPr lang="en-US" dirty="0"/>
              <a:t> ;-) ) it just fills in the form with a pre defined ad. </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30438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our new ad along with two others. (Created to see how multiple ads look like)</a:t>
            </a:r>
          </a:p>
          <a:p>
            <a:br>
              <a:rPr lang="en-US" dirty="0"/>
            </a:br>
            <a:r>
              <a:rPr lang="en-US" dirty="0"/>
              <a:t>Notice that every user is “red”, which means he has bad reviews or no reviews at all.</a:t>
            </a:r>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68729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details view of our ad.</a:t>
            </a:r>
          </a:p>
          <a:p>
            <a:endParaRPr lang="en-US" dirty="0"/>
          </a:p>
          <a:p>
            <a:r>
              <a:rPr lang="en-US" dirty="0"/>
              <a:t>By clicking on the contact, we can navigate to the reviews service. The UI will look rather similar, a normal user maybe wont notice.</a:t>
            </a:r>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60792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UI of the reviews service now. There are no reviews up until now, so lets create 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455408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there is a “Fill in Sample”-Button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26690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5338733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6938379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256086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8781652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216708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091233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88084402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394334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133">
          <p15:clr>
            <a:srgbClr val="FBAE40"/>
          </p15:clr>
        </p15:guide>
        <p15:guide id="5" orient="horz" pos="3204">
          <p15:clr>
            <a:srgbClr val="FBAE40"/>
          </p15:clr>
        </p15:guide>
        <p15:guide id="6" pos="7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2892929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5355588"/>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8388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2979826942"/>
      </p:ext>
    </p:extLst>
  </p:cSld>
  <p:clrMapOvr>
    <a:masterClrMapping/>
  </p:clrMapOvr>
  <p:extLst>
    <p:ext uri="{DCECCB84-F9BA-43D5-87BE-67443E8EF086}">
      <p15:sldGuideLst xmlns:p15="http://schemas.microsoft.com/office/powerpoint/2012/main">
        <p15:guide id="1" orient="horz" pos="2160">
          <p15:clr>
            <a:srgbClr val="FBAE40"/>
          </p15:clr>
        </p15:guide>
        <p15:guide id="2" pos="181">
          <p15:clr>
            <a:srgbClr val="FBAE40"/>
          </p15:clr>
        </p15:guide>
        <p15:guide id="3" orient="horz" pos="4145">
          <p15:clr>
            <a:srgbClr val="FBAE40"/>
          </p15:clr>
        </p15:guide>
        <p15:guide id="4" orient="horz" pos="2534">
          <p15:clr>
            <a:srgbClr val="FBAE40"/>
          </p15:clr>
        </p15:guide>
        <p15:guide id="5" orient="horz" pos="3164">
          <p15:clr>
            <a:srgbClr val="FBAE40"/>
          </p15:clr>
        </p15:guide>
        <p15:guide id="6" orient="horz" pos="3233">
          <p15:clr>
            <a:srgbClr val="FBAE40"/>
          </p15:clr>
        </p15:guide>
        <p15:guide id="7" orient="horz" pos="350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3410976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76780"/>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7917564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40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93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2892637426"/>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https://www.sap.com/copyright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36732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3629075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57913423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05998430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212337"/>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2378033243"/>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48109064"/>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22431461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454851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35308214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1181597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772" r:id="rId29"/>
    <p:sldLayoutId id="2147483773" r:id="rId30"/>
    <p:sldLayoutId id="2147483775" r:id="rId31"/>
    <p:sldLayoutId id="2147483741" r:id="rId32"/>
    <p:sldLayoutId id="2147483765" r:id="rId33"/>
    <p:sldLayoutId id="2147483767" r:id="rId34"/>
    <p:sldLayoutId id="2147483743" r:id="rId35"/>
    <p:sldLayoutId id="2147483774" r:id="rId36"/>
    <p:sldLayoutId id="2147483745" r:id="rId37"/>
    <p:sldLayoutId id="2147483760" r:id="rId38"/>
    <p:sldLayoutId id="2147483768" r:id="rId39"/>
    <p:sldLayoutId id="2147483769" r:id="rId40"/>
    <p:sldLayoutId id="2147483770" r:id="rId41"/>
    <p:sldLayoutId id="2147483744" r:id="rId42"/>
    <p:sldLayoutId id="2147483757" r:id="rId43"/>
    <p:sldLayoutId id="2147483748" r:id="rId44"/>
    <p:sldLayoutId id="2147483762" r:id="rId45"/>
    <p:sldLayoutId id="2147483771" r:id="rId46"/>
    <p:sldLayoutId id="2147483763" r:id="rId47"/>
    <p:sldLayoutId id="2147483751" r:id="rId48"/>
    <p:sldLayoutId id="2147483754" r:id="rId4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16.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image" Target="../media/image3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3EFCA88-07B1-4671-8FCD-9C07D42F400F}"/>
              </a:ext>
            </a:extLst>
          </p:cNvPr>
          <p:cNvPicPr>
            <a:picLocks noGrp="1" noChangeAspect="1"/>
          </p:cNvPicPr>
          <p:nvPr>
            <p:ph type="pic" sz="quarter" idx="10"/>
          </p:nvPr>
        </p:nvPicPr>
        <p:blipFill>
          <a:blip r:embed="rId3"/>
          <a:srcRect l="2691" r="2691"/>
          <a:stretch>
            <a:fillRect/>
          </a:stretch>
        </p:blipFill>
        <p:spPr/>
      </p:pic>
    </p:spTree>
    <p:extLst>
      <p:ext uri="{BB962C8B-B14F-4D97-AF65-F5344CB8AC3E}">
        <p14:creationId xmlns:p14="http://schemas.microsoft.com/office/powerpoint/2010/main" val="364517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B53CD8B-8BA1-4628-9907-5167E8D70BDC}"/>
              </a:ext>
            </a:extLst>
          </p:cNvPr>
          <p:cNvPicPr>
            <a:picLocks noGrp="1" noChangeAspect="1"/>
          </p:cNvPicPr>
          <p:nvPr>
            <p:ph type="pic" sz="quarter" idx="10"/>
          </p:nvPr>
        </p:nvPicPr>
        <p:blipFill>
          <a:blip r:embed="rId3"/>
          <a:srcRect l="2691" r="2691"/>
          <a:stretch>
            <a:fillRect/>
          </a:stretch>
        </p:blipFill>
        <p:spPr/>
      </p:pic>
    </p:spTree>
    <p:extLst>
      <p:ext uri="{BB962C8B-B14F-4D97-AF65-F5344CB8AC3E}">
        <p14:creationId xmlns:p14="http://schemas.microsoft.com/office/powerpoint/2010/main" val="422900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108CA5FD-1EF4-44A7-82B8-CE2429A5DFDE}"/>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6798767C-AD17-4043-915F-4CB8521BCCCB}"/>
              </a:ext>
            </a:extLst>
          </p:cNvPr>
          <p:cNvSpPr>
            <a:spLocks noGrp="1"/>
          </p:cNvSpPr>
          <p:nvPr>
            <p:ph type="title"/>
          </p:nvPr>
        </p:nvSpPr>
        <p:spPr/>
        <p:txBody>
          <a:bodyPr/>
          <a:lstStyle/>
          <a:p>
            <a:r>
              <a:rPr lang="en-US" dirty="0"/>
              <a:t>How does the setup looks like?</a:t>
            </a:r>
          </a:p>
        </p:txBody>
      </p:sp>
    </p:spTree>
    <p:extLst>
      <p:ext uri="{BB962C8B-B14F-4D97-AF65-F5344CB8AC3E}">
        <p14:creationId xmlns:p14="http://schemas.microsoft.com/office/powerpoint/2010/main" val="164927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How to bring </a:t>
            </a:r>
            <a:r>
              <a:rPr lang="en-US" dirty="0" err="1"/>
              <a:t>bulletinboard</a:t>
            </a:r>
            <a:r>
              <a:rPr lang="en-US" dirty="0"/>
              <a:t> into K8s ?</a:t>
            </a:r>
          </a:p>
        </p:txBody>
      </p:sp>
      <p:sp>
        <p:nvSpPr>
          <p:cNvPr id="28" name="Rounded Rectangle 5">
            <a:extLst>
              <a:ext uri="{FF2B5EF4-FFF2-40B4-BE49-F238E27FC236}">
                <a16:creationId xmlns:a16="http://schemas.microsoft.com/office/drawing/2014/main" id="{8796A2AD-A208-4D3B-8DD0-F32C60B49E7F}"/>
              </a:ext>
            </a:extLst>
          </p:cNvPr>
          <p:cNvSpPr/>
          <p:nvPr/>
        </p:nvSpPr>
        <p:spPr bwMode="gray">
          <a:xfrm>
            <a:off x="410594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9" name="Title 23">
            <a:extLst>
              <a:ext uri="{FF2B5EF4-FFF2-40B4-BE49-F238E27FC236}">
                <a16:creationId xmlns:a16="http://schemas.microsoft.com/office/drawing/2014/main" id="{DAFF5C33-2A3D-47D9-BBD4-07A5EDFF3FBD}"/>
              </a:ext>
            </a:extLst>
          </p:cNvPr>
          <p:cNvSpPr txBox="1">
            <a:spLocks/>
          </p:cNvSpPr>
          <p:nvPr/>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endParaRPr lang="en-US" dirty="0"/>
          </a:p>
        </p:txBody>
      </p:sp>
      <p:pic>
        <p:nvPicPr>
          <p:cNvPr id="30" name="Picture 29">
            <a:extLst>
              <a:ext uri="{FF2B5EF4-FFF2-40B4-BE49-F238E27FC236}">
                <a16:creationId xmlns:a16="http://schemas.microsoft.com/office/drawing/2014/main" id="{7E0CB0B9-53D5-43F7-815C-A17307D4A6CA}"/>
              </a:ext>
            </a:extLst>
          </p:cNvPr>
          <p:cNvPicPr>
            <a:picLocks noChangeAspect="1"/>
          </p:cNvPicPr>
          <p:nvPr/>
        </p:nvPicPr>
        <p:blipFill>
          <a:blip r:embed="rId3"/>
          <a:srcRect/>
          <a:stretch/>
        </p:blipFill>
        <p:spPr>
          <a:xfrm>
            <a:off x="128939" y="1875016"/>
            <a:ext cx="2810238" cy="1440246"/>
          </a:xfrm>
          <a:prstGeom prst="rect">
            <a:avLst/>
          </a:prstGeom>
        </p:spPr>
      </p:pic>
      <p:pic>
        <p:nvPicPr>
          <p:cNvPr id="37" name="Picture 36">
            <a:extLst>
              <a:ext uri="{FF2B5EF4-FFF2-40B4-BE49-F238E27FC236}">
                <a16:creationId xmlns:a16="http://schemas.microsoft.com/office/drawing/2014/main" id="{E72E5FCF-0480-4C54-8AE3-B224D2256347}"/>
              </a:ext>
            </a:extLst>
          </p:cNvPr>
          <p:cNvPicPr>
            <a:picLocks noChangeAspect="1"/>
          </p:cNvPicPr>
          <p:nvPr/>
        </p:nvPicPr>
        <p:blipFill>
          <a:blip r:embed="rId4"/>
          <a:stretch>
            <a:fillRect/>
          </a:stretch>
        </p:blipFill>
        <p:spPr>
          <a:xfrm>
            <a:off x="11313100" y="1341926"/>
            <a:ext cx="501015" cy="487680"/>
          </a:xfrm>
          <a:prstGeom prst="rect">
            <a:avLst/>
          </a:prstGeom>
        </p:spPr>
      </p:pic>
      <p:sp>
        <p:nvSpPr>
          <p:cNvPr id="77" name="Rectangle 76">
            <a:extLst>
              <a:ext uri="{FF2B5EF4-FFF2-40B4-BE49-F238E27FC236}">
                <a16:creationId xmlns:a16="http://schemas.microsoft.com/office/drawing/2014/main" id="{C2161FCE-2938-4971-9E19-97B738CB75F5}"/>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sp>
        <p:nvSpPr>
          <p:cNvPr id="86" name="Rectangle 85">
            <a:extLst>
              <a:ext uri="{FF2B5EF4-FFF2-40B4-BE49-F238E27FC236}">
                <a16:creationId xmlns:a16="http://schemas.microsoft.com/office/drawing/2014/main" id="{F36FC9AF-66F5-4A47-839E-6A36A0123620}"/>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0" name="Cylinder 89">
            <a:extLst>
              <a:ext uri="{FF2B5EF4-FFF2-40B4-BE49-F238E27FC236}">
                <a16:creationId xmlns:a16="http://schemas.microsoft.com/office/drawing/2014/main" id="{1C6057B2-D342-4F0C-97F9-D94033849A68}"/>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2" name="Straight Connector 91">
            <a:extLst>
              <a:ext uri="{FF2B5EF4-FFF2-40B4-BE49-F238E27FC236}">
                <a16:creationId xmlns:a16="http://schemas.microsoft.com/office/drawing/2014/main" id="{9CE62C4B-BC58-4201-9604-B90150223A47}"/>
              </a:ext>
            </a:extLst>
          </p:cNvPr>
          <p:cNvCxnSpPr>
            <a:cxnSpLocks/>
            <a:endCxn id="90" idx="1"/>
          </p:cNvCxnSpPr>
          <p:nvPr/>
        </p:nvCxnSpPr>
        <p:spPr>
          <a:xfrm>
            <a:off x="6492240" y="3291840"/>
            <a:ext cx="5882" cy="157738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Cylinder 97">
            <a:extLst>
              <a:ext uri="{FF2B5EF4-FFF2-40B4-BE49-F238E27FC236}">
                <a16:creationId xmlns:a16="http://schemas.microsoft.com/office/drawing/2014/main" id="{8AD0ED4E-1DA9-42B8-AA41-67A6EEC93590}"/>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A9B88E16-1C5C-4E0B-BB56-08CEA27FAA26}"/>
              </a:ext>
            </a:extLst>
          </p:cNvPr>
          <p:cNvCxnSpPr>
            <a:cxnSpLocks/>
            <a:stCxn id="77" idx="2"/>
            <a:endCxn id="98"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38700FC-1DFC-4199-8813-C11B4C255161}"/>
              </a:ext>
            </a:extLst>
          </p:cNvPr>
          <p:cNvCxnSpPr>
            <a:cxnSpLocks/>
            <a:endCxn id="77" idx="0"/>
          </p:cNvCxnSpPr>
          <p:nvPr/>
        </p:nvCxnSpPr>
        <p:spPr>
          <a:xfrm>
            <a:off x="10137319" y="1055539"/>
            <a:ext cx="4570" cy="153672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88982A7-3D52-4606-93A4-47B67043C4AC}"/>
              </a:ext>
            </a:extLst>
          </p:cNvPr>
          <p:cNvCxnSpPr>
            <a:cxnSpLocks/>
            <a:endCxn id="86" idx="0"/>
          </p:cNvCxnSpPr>
          <p:nvPr/>
        </p:nvCxnSpPr>
        <p:spPr>
          <a:xfrm>
            <a:off x="6503215" y="2055495"/>
            <a:ext cx="0" cy="48821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10595702-1F47-4A1C-B645-0EB41F8615CB}"/>
              </a:ext>
            </a:extLst>
          </p:cNvPr>
          <p:cNvSpPr txBox="1"/>
          <p:nvPr/>
        </p:nvSpPr>
        <p:spPr>
          <a:xfrm>
            <a:off x="3127015" y="2336006"/>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a:t>
            </a:r>
            <a:endParaRPr lang="de-DE" kern="0" dirty="0">
              <a:solidFill>
                <a:srgbClr val="E35500"/>
              </a:solidFill>
              <a:ea typeface="Arial Unicode MS" pitchFamily="34" charset="-128"/>
              <a:cs typeface="Arial Unicode MS" pitchFamily="34" charset="-128"/>
            </a:endParaRPr>
          </a:p>
        </p:txBody>
      </p:sp>
      <p:cxnSp>
        <p:nvCxnSpPr>
          <p:cNvPr id="143" name="Straight Connector 142">
            <a:extLst>
              <a:ext uri="{FF2B5EF4-FFF2-40B4-BE49-F238E27FC236}">
                <a16:creationId xmlns:a16="http://schemas.microsoft.com/office/drawing/2014/main" id="{8D5F5E78-F6F3-454B-9BE2-3C459FDD3683}"/>
              </a:ext>
            </a:extLst>
          </p:cNvPr>
          <p:cNvCxnSpPr>
            <a:cxnSpLocks/>
          </p:cNvCxnSpPr>
          <p:nvPr/>
        </p:nvCxnSpPr>
        <p:spPr>
          <a:xfrm flipH="1">
            <a:off x="3939007" y="1055539"/>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B8BBCB4-FEE4-4251-B5E3-FE71DB6DB62A}"/>
              </a:ext>
            </a:extLst>
          </p:cNvPr>
          <p:cNvCxnSpPr>
            <a:cxnSpLocks/>
          </p:cNvCxnSpPr>
          <p:nvPr/>
        </p:nvCxnSpPr>
        <p:spPr>
          <a:xfrm flipH="1">
            <a:off x="3925461" y="1069889"/>
            <a:ext cx="6197355" cy="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E888164-062F-4216-90BF-FDEA01B3264E}"/>
              </a:ext>
            </a:extLst>
          </p:cNvPr>
          <p:cNvCxnSpPr>
            <a:cxnSpLocks/>
            <a:endCxn id="30" idx="3"/>
          </p:cNvCxnSpPr>
          <p:nvPr/>
        </p:nvCxnSpPr>
        <p:spPr>
          <a:xfrm rot="10800000" flipV="1">
            <a:off x="2939178" y="2075111"/>
            <a:ext cx="3553063" cy="520028"/>
          </a:xfrm>
          <a:prstGeom prst="bentConnector3">
            <a:avLst>
              <a:gd name="adj1" fmla="val 50000"/>
            </a:avLst>
          </a:prstGeom>
          <a:ln w="38100">
            <a:solidFill>
              <a:srgbClr val="E355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CE44F878-929A-4763-A672-4C5BF48F9591}"/>
              </a:ext>
            </a:extLst>
          </p:cNvPr>
          <p:cNvPicPr>
            <a:picLocks noChangeAspect="1"/>
          </p:cNvPicPr>
          <p:nvPr/>
        </p:nvPicPr>
        <p:blipFill>
          <a:blip r:embed="rId5"/>
          <a:srcRect/>
          <a:stretch/>
        </p:blipFill>
        <p:spPr>
          <a:xfrm>
            <a:off x="128939" y="3314172"/>
            <a:ext cx="2810236" cy="1440246"/>
          </a:xfrm>
          <a:prstGeom prst="rect">
            <a:avLst/>
          </a:prstGeom>
        </p:spPr>
      </p:pic>
    </p:spTree>
    <p:extLst>
      <p:ext uri="{BB962C8B-B14F-4D97-AF65-F5344CB8AC3E}">
        <p14:creationId xmlns:p14="http://schemas.microsoft.com/office/powerpoint/2010/main" val="175292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22" name="Rounded Rectangle 5">
            <a:extLst>
              <a:ext uri="{FF2B5EF4-FFF2-40B4-BE49-F238E27FC236}">
                <a16:creationId xmlns:a16="http://schemas.microsoft.com/office/drawing/2014/main" id="{E7F13FDE-0453-474A-B2E3-843ECAE701AD}"/>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8" name="Cylinder 27">
            <a:extLst>
              <a:ext uri="{FF2B5EF4-FFF2-40B4-BE49-F238E27FC236}">
                <a16:creationId xmlns:a16="http://schemas.microsoft.com/office/drawing/2014/main" id="{F08DB5FD-4C4B-4266-B4DF-3361C73159D6}"/>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Cylinder 28">
            <a:extLst>
              <a:ext uri="{FF2B5EF4-FFF2-40B4-BE49-F238E27FC236}">
                <a16:creationId xmlns:a16="http://schemas.microsoft.com/office/drawing/2014/main" id="{F13E01AD-8F01-408C-8315-7C29A7C1AA3C}"/>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9E42D020-98CC-41F9-9CCD-125F7F42EAF1}"/>
              </a:ext>
            </a:extLst>
          </p:cNvPr>
          <p:cNvSpPr/>
          <p:nvPr/>
        </p:nvSpPr>
        <p:spPr bwMode="gray">
          <a:xfrm>
            <a:off x="9496221" y="223875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400" kern="0" dirty="0">
              <a:solidFill>
                <a:srgbClr val="000000"/>
              </a:solidFill>
              <a:latin typeface="Arial"/>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BA1BEFA3-0671-4D27-A4F4-BB113D7AC072}"/>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A0407EF0-DCF8-4B84-892C-B4D345B14836}"/>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cxnSp>
        <p:nvCxnSpPr>
          <p:cNvPr id="39" name="Straight Connector 38">
            <a:extLst>
              <a:ext uri="{FF2B5EF4-FFF2-40B4-BE49-F238E27FC236}">
                <a16:creationId xmlns:a16="http://schemas.microsoft.com/office/drawing/2014/main" id="{95BBB28E-0A82-4979-B874-136163A7105A}"/>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662560F-EE1B-439F-A45E-908E710E0FDC}"/>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90CFFDB-11AC-435F-8005-30C609C79701}"/>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42" name="Picture 41">
            <a:extLst>
              <a:ext uri="{FF2B5EF4-FFF2-40B4-BE49-F238E27FC236}">
                <a16:creationId xmlns:a16="http://schemas.microsoft.com/office/drawing/2014/main" id="{C392DA9F-FA75-42A8-A0AE-5A77463A350A}"/>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45548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8623939" y="3330780"/>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717561" y="410487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169081" y="4424936"/>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6813620" y="4922997"/>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8612706" y="3908468"/>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8030275" y="358695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215357" y="4460575"/>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8983992" y="4485446"/>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7767533" y="4944844"/>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8555853" y="5012043"/>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9397321" y="5012043"/>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a:solidFill>
                  <a:srgbClr val="E35500"/>
                </a:solidFill>
                <a:ea typeface="Arial Unicode MS" pitchFamily="34" charset="-128"/>
                <a:cs typeface="Arial Unicode MS" pitchFamily="34" charset="-128"/>
              </a:rPr>
              <a:t> …</a:t>
            </a:r>
            <a:endParaRPr lang="de-DE" sz="1800" kern="0" dirty="0">
              <a:solidFill>
                <a:srgbClr val="E35500"/>
              </a:solidFill>
              <a:ea typeface="Arial Unicode MS" pitchFamily="34" charset="-128"/>
              <a:cs typeface="Arial Unicode MS" pitchFamily="34" charset="-128"/>
            </a:endParaRP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4E31EF03-D085-4948-AED7-72F1338EB5D6}"/>
              </a:ext>
            </a:extLst>
          </p:cNvPr>
          <p:cNvPicPr>
            <a:picLocks noChangeAspect="1"/>
          </p:cNvPicPr>
          <p:nvPr/>
        </p:nvPicPr>
        <p:blipFill>
          <a:blip r:embed="rId15"/>
          <a:srcRect/>
          <a:stretch/>
        </p:blipFill>
        <p:spPr>
          <a:xfrm>
            <a:off x="128939" y="3314172"/>
            <a:ext cx="2810236" cy="1440246"/>
          </a:xfrm>
          <a:prstGeom prst="rect">
            <a:avLst/>
          </a:prstGeom>
        </p:spPr>
      </p:pic>
    </p:spTree>
    <p:extLst>
      <p:ext uri="{BB962C8B-B14F-4D97-AF65-F5344CB8AC3E}">
        <p14:creationId xmlns:p14="http://schemas.microsoft.com/office/powerpoint/2010/main" val="25287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ppt_x"/>
                                          </p:val>
                                        </p:tav>
                                        <p:tav tm="100000">
                                          <p:val>
                                            <p:strVal val="#ppt_x"/>
                                          </p:val>
                                        </p:tav>
                                      </p:tavLst>
                                    </p:anim>
                                    <p:anim calcmode="lin" valueType="num">
                                      <p:cBhvr additive="base">
                                        <p:cTn id="16" dur="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ppt_x"/>
                                          </p:val>
                                        </p:tav>
                                        <p:tav tm="100000">
                                          <p:val>
                                            <p:strVal val="#ppt_x"/>
                                          </p:val>
                                        </p:tav>
                                      </p:tavLst>
                                    </p:anim>
                                    <p:anim calcmode="lin" valueType="num">
                                      <p:cBhvr additive="base">
                                        <p:cTn id="24" dur="500" fill="hold"/>
                                        <p:tgtEl>
                                          <p:spTgt spid="7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ppt_x"/>
                                          </p:val>
                                        </p:tav>
                                        <p:tav tm="100000">
                                          <p:val>
                                            <p:strVal val="#ppt_x"/>
                                          </p:val>
                                        </p:tav>
                                      </p:tavLst>
                                    </p:anim>
                                    <p:anim calcmode="lin" valueType="num">
                                      <p:cBhvr additive="base">
                                        <p:cTn id="28" dur="500" fill="hold"/>
                                        <p:tgtEl>
                                          <p:spTgt spid="7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ppt_x"/>
                                          </p:val>
                                        </p:tav>
                                        <p:tav tm="100000">
                                          <p:val>
                                            <p:strVal val="#ppt_x"/>
                                          </p:val>
                                        </p:tav>
                                      </p:tavLst>
                                    </p:anim>
                                    <p:anim calcmode="lin" valueType="num">
                                      <p:cBhvr additive="base">
                                        <p:cTn id="40" dur="500" fill="hold"/>
                                        <p:tgtEl>
                                          <p:spTgt spid="7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 calcmode="lin" valueType="num">
                                      <p:cBhvr additive="base">
                                        <p:cTn id="57" dur="500" fill="hold"/>
                                        <p:tgtEl>
                                          <p:spTgt spid="1026"/>
                                        </p:tgtEl>
                                        <p:attrNameLst>
                                          <p:attrName>ppt_x</p:attrName>
                                        </p:attrNameLst>
                                      </p:cBhvr>
                                      <p:tavLst>
                                        <p:tav tm="0">
                                          <p:val>
                                            <p:strVal val="#ppt_x"/>
                                          </p:val>
                                        </p:tav>
                                        <p:tav tm="100000">
                                          <p:val>
                                            <p:strVal val="#ppt_x"/>
                                          </p:val>
                                        </p:tav>
                                      </p:tavLst>
                                    </p:anim>
                                    <p:anim calcmode="lin" valueType="num">
                                      <p:cBhvr additive="base">
                                        <p:cTn id="5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1477" y="207344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8647" y="4674459"/>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657581"/>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9274936" y="2299889"/>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66510" y="5454010"/>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82239" cy="344425"/>
            <a:chOff x="4667108" y="5343683"/>
            <a:chExt cx="682239"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8314053" y="2915338"/>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C3EC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63798" y="1326927"/>
            <a:ext cx="403319" cy="403319"/>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rgbClr val="E355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0"/>
          <a:srcRect/>
          <a:stretch/>
        </p:blipFill>
        <p:spPr>
          <a:xfrm>
            <a:off x="128939" y="3314172"/>
            <a:ext cx="2810236" cy="1440246"/>
          </a:xfrm>
          <a:prstGeom prst="rect">
            <a:avLst/>
          </a:prstGeom>
        </p:spPr>
      </p:pic>
      <p:grpSp>
        <p:nvGrpSpPr>
          <p:cNvPr id="100" name="Group 99">
            <a:extLst>
              <a:ext uri="{FF2B5EF4-FFF2-40B4-BE49-F238E27FC236}">
                <a16:creationId xmlns:a16="http://schemas.microsoft.com/office/drawing/2014/main" id="{FCA68C9F-42D9-4BCD-BAD0-5B1F83BF65E9}"/>
              </a:ext>
            </a:extLst>
          </p:cNvPr>
          <p:cNvGrpSpPr/>
          <p:nvPr/>
        </p:nvGrpSpPr>
        <p:grpSpPr>
          <a:xfrm>
            <a:off x="8341611" y="5466728"/>
            <a:ext cx="643122" cy="358399"/>
            <a:chOff x="2819071" y="4941991"/>
            <a:chExt cx="643122" cy="358399"/>
          </a:xfrm>
        </p:grpSpPr>
        <p:cxnSp>
          <p:nvCxnSpPr>
            <p:cNvPr id="105" name="Straight Connector 104">
              <a:extLst>
                <a:ext uri="{FF2B5EF4-FFF2-40B4-BE49-F238E27FC236}">
                  <a16:creationId xmlns:a16="http://schemas.microsoft.com/office/drawing/2014/main" id="{DE162277-1902-407C-B374-355246BD2547}"/>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ounded Rectangle 14">
              <a:extLst>
                <a:ext uri="{FF2B5EF4-FFF2-40B4-BE49-F238E27FC236}">
                  <a16:creationId xmlns:a16="http://schemas.microsoft.com/office/drawing/2014/main" id="{5D40C4BB-6EEA-4CE7-9CC9-C3F4D457D752}"/>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3" name="Picture 112">
              <a:extLst>
                <a:ext uri="{FF2B5EF4-FFF2-40B4-BE49-F238E27FC236}">
                  <a16:creationId xmlns:a16="http://schemas.microsoft.com/office/drawing/2014/main" id="{783EBB8D-46C7-4448-A296-D3842BA528AF}"/>
                </a:ext>
              </a:extLst>
            </p:cNvPr>
            <p:cNvPicPr>
              <a:picLocks noChangeAspect="1"/>
            </p:cNvPicPr>
            <p:nvPr/>
          </p:nvPicPr>
          <p:blipFill>
            <a:blip r:embed="rId4"/>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77"/>
                                        </p:tgtEl>
                                        <p:attrNameLst>
                                          <p:attrName>style.visibility</p:attrName>
                                        </p:attrNameLst>
                                      </p:cBhvr>
                                      <p:to>
                                        <p:strVal val="visible"/>
                                      </p:to>
                                    </p:set>
                                    <p:anim calcmode="lin" valueType="num">
                                      <p:cBhvr additive="base">
                                        <p:cTn id="105" dur="500" fill="hold"/>
                                        <p:tgtEl>
                                          <p:spTgt spid="77"/>
                                        </p:tgtEl>
                                        <p:attrNameLst>
                                          <p:attrName>ppt_x</p:attrName>
                                        </p:attrNameLst>
                                      </p:cBhvr>
                                      <p:tavLst>
                                        <p:tav tm="0">
                                          <p:val>
                                            <p:strVal val="#ppt_x"/>
                                          </p:val>
                                        </p:tav>
                                        <p:tav tm="100000">
                                          <p:val>
                                            <p:strVal val="#ppt_x"/>
                                          </p:val>
                                        </p:tav>
                                      </p:tavLst>
                                    </p:anim>
                                    <p:anim calcmode="lin" valueType="num">
                                      <p:cBhvr additive="base">
                                        <p:cTn id="106" dur="500" fill="hold"/>
                                        <p:tgtEl>
                                          <p:spTgt spid="7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4"/>
                                        </p:tgtEl>
                                        <p:attrNameLst>
                                          <p:attrName>style.visibility</p:attrName>
                                        </p:attrNameLst>
                                      </p:cBhvr>
                                      <p:to>
                                        <p:strVal val="visible"/>
                                      </p:to>
                                    </p:set>
                                    <p:anim calcmode="lin" valueType="num">
                                      <p:cBhvr additive="base">
                                        <p:cTn id="109" dur="500" fill="hold"/>
                                        <p:tgtEl>
                                          <p:spTgt spid="14"/>
                                        </p:tgtEl>
                                        <p:attrNameLst>
                                          <p:attrName>ppt_x</p:attrName>
                                        </p:attrNameLst>
                                      </p:cBhvr>
                                      <p:tavLst>
                                        <p:tav tm="0">
                                          <p:val>
                                            <p:strVal val="#ppt_x"/>
                                          </p:val>
                                        </p:tav>
                                        <p:tav tm="100000">
                                          <p:val>
                                            <p:strVal val="#ppt_x"/>
                                          </p:val>
                                        </p:tav>
                                      </p:tavLst>
                                    </p:anim>
                                    <p:anim calcmode="lin" valueType="num">
                                      <p:cBhvr additive="base">
                                        <p:cTn id="110" dur="500" fill="hold"/>
                                        <p:tgtEl>
                                          <p:spTgt spid="1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97"/>
                                        </p:tgtEl>
                                        <p:attrNameLst>
                                          <p:attrName>style.visibility</p:attrName>
                                        </p:attrNameLst>
                                      </p:cBhvr>
                                      <p:to>
                                        <p:strVal val="visible"/>
                                      </p:to>
                                    </p:set>
                                    <p:anim calcmode="lin" valueType="num">
                                      <p:cBhvr additive="base">
                                        <p:cTn id="113" dur="500" fill="hold"/>
                                        <p:tgtEl>
                                          <p:spTgt spid="97"/>
                                        </p:tgtEl>
                                        <p:attrNameLst>
                                          <p:attrName>ppt_x</p:attrName>
                                        </p:attrNameLst>
                                      </p:cBhvr>
                                      <p:tavLst>
                                        <p:tav tm="0">
                                          <p:val>
                                            <p:strVal val="#ppt_x"/>
                                          </p:val>
                                        </p:tav>
                                        <p:tav tm="100000">
                                          <p:val>
                                            <p:strVal val="#ppt_x"/>
                                          </p:val>
                                        </p:tav>
                                      </p:tavLst>
                                    </p:anim>
                                    <p:anim calcmode="lin" valueType="num">
                                      <p:cBhvr additive="base">
                                        <p:cTn id="114" dur="500" fill="hold"/>
                                        <p:tgtEl>
                                          <p:spTgt spid="97"/>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04"/>
                                        </p:tgtEl>
                                        <p:attrNameLst>
                                          <p:attrName>style.visibility</p:attrName>
                                        </p:attrNameLst>
                                      </p:cBhvr>
                                      <p:to>
                                        <p:strVal val="visible"/>
                                      </p:to>
                                    </p:set>
                                    <p:anim calcmode="lin" valueType="num">
                                      <p:cBhvr additive="base">
                                        <p:cTn id="117" dur="500" fill="hold"/>
                                        <p:tgtEl>
                                          <p:spTgt spid="104"/>
                                        </p:tgtEl>
                                        <p:attrNameLst>
                                          <p:attrName>ppt_x</p:attrName>
                                        </p:attrNameLst>
                                      </p:cBhvr>
                                      <p:tavLst>
                                        <p:tav tm="0">
                                          <p:val>
                                            <p:strVal val="#ppt_x"/>
                                          </p:val>
                                        </p:tav>
                                        <p:tav tm="100000">
                                          <p:val>
                                            <p:strVal val="#ppt_x"/>
                                          </p:val>
                                        </p:tav>
                                      </p:tavLst>
                                    </p:anim>
                                    <p:anim calcmode="lin" valueType="num">
                                      <p:cBhvr additive="base">
                                        <p:cTn id="118" dur="500" fill="hold"/>
                                        <p:tgtEl>
                                          <p:spTgt spid="10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 calcmode="lin" valueType="num">
                                      <p:cBhvr additive="base">
                                        <p:cTn id="121" dur="500" fill="hold"/>
                                        <p:tgtEl>
                                          <p:spTgt spid="36"/>
                                        </p:tgtEl>
                                        <p:attrNameLst>
                                          <p:attrName>ppt_x</p:attrName>
                                        </p:attrNameLst>
                                      </p:cBhvr>
                                      <p:tavLst>
                                        <p:tav tm="0">
                                          <p:val>
                                            <p:strVal val="#ppt_x"/>
                                          </p:val>
                                        </p:tav>
                                        <p:tav tm="100000">
                                          <p:val>
                                            <p:strVal val="#ppt_x"/>
                                          </p:val>
                                        </p:tav>
                                      </p:tavLst>
                                    </p:anim>
                                    <p:anim calcmode="lin" valueType="num">
                                      <p:cBhvr additive="base">
                                        <p:cTn id="122" dur="500" fill="hold"/>
                                        <p:tgtEl>
                                          <p:spTgt spid="36"/>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78"/>
                                        </p:tgtEl>
                                        <p:attrNameLst>
                                          <p:attrName>style.visibility</p:attrName>
                                        </p:attrNameLst>
                                      </p:cBhvr>
                                      <p:to>
                                        <p:strVal val="visible"/>
                                      </p:to>
                                    </p:set>
                                    <p:anim calcmode="lin" valueType="num">
                                      <p:cBhvr additive="base">
                                        <p:cTn id="125" dur="500" fill="hold"/>
                                        <p:tgtEl>
                                          <p:spTgt spid="78"/>
                                        </p:tgtEl>
                                        <p:attrNameLst>
                                          <p:attrName>ppt_x</p:attrName>
                                        </p:attrNameLst>
                                      </p:cBhvr>
                                      <p:tavLst>
                                        <p:tav tm="0">
                                          <p:val>
                                            <p:strVal val="#ppt_x"/>
                                          </p:val>
                                        </p:tav>
                                        <p:tav tm="100000">
                                          <p:val>
                                            <p:strVal val="#ppt_x"/>
                                          </p:val>
                                        </p:tav>
                                      </p:tavLst>
                                    </p:anim>
                                    <p:anim calcmode="lin" valueType="num">
                                      <p:cBhvr additive="base">
                                        <p:cTn id="126" dur="500" fill="hold"/>
                                        <p:tgtEl>
                                          <p:spTgt spid="7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0"/>
                                        </p:tgtEl>
                                        <p:attrNameLst>
                                          <p:attrName>style.visibility</p:attrName>
                                        </p:attrNameLst>
                                      </p:cBhvr>
                                      <p:to>
                                        <p:strVal val="visible"/>
                                      </p:to>
                                    </p:set>
                                    <p:anim calcmode="lin" valueType="num">
                                      <p:cBhvr additive="base">
                                        <p:cTn id="129" dur="500" fill="hold"/>
                                        <p:tgtEl>
                                          <p:spTgt spid="20"/>
                                        </p:tgtEl>
                                        <p:attrNameLst>
                                          <p:attrName>ppt_x</p:attrName>
                                        </p:attrNameLst>
                                      </p:cBhvr>
                                      <p:tavLst>
                                        <p:tav tm="0">
                                          <p:val>
                                            <p:strVal val="#ppt_x"/>
                                          </p:val>
                                        </p:tav>
                                        <p:tav tm="100000">
                                          <p:val>
                                            <p:strVal val="#ppt_x"/>
                                          </p:val>
                                        </p:tav>
                                      </p:tavLst>
                                    </p:anim>
                                    <p:anim calcmode="lin" valueType="num">
                                      <p:cBhvr additive="base">
                                        <p:cTn id="130" dur="500" fill="hold"/>
                                        <p:tgtEl>
                                          <p:spTgt spid="20"/>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11"/>
                                        </p:tgtEl>
                                        <p:attrNameLst>
                                          <p:attrName>style.visibility</p:attrName>
                                        </p:attrNameLst>
                                      </p:cBhvr>
                                      <p:to>
                                        <p:strVal val="visible"/>
                                      </p:to>
                                    </p:set>
                                    <p:anim calcmode="lin" valueType="num">
                                      <p:cBhvr additive="base">
                                        <p:cTn id="133" dur="500" fill="hold"/>
                                        <p:tgtEl>
                                          <p:spTgt spid="111"/>
                                        </p:tgtEl>
                                        <p:attrNameLst>
                                          <p:attrName>ppt_x</p:attrName>
                                        </p:attrNameLst>
                                      </p:cBhvr>
                                      <p:tavLst>
                                        <p:tav tm="0">
                                          <p:val>
                                            <p:strVal val="#ppt_x"/>
                                          </p:val>
                                        </p:tav>
                                        <p:tav tm="100000">
                                          <p:val>
                                            <p:strVal val="#ppt_x"/>
                                          </p:val>
                                        </p:tav>
                                      </p:tavLst>
                                    </p:anim>
                                    <p:anim calcmode="lin" valueType="num">
                                      <p:cBhvr additive="base">
                                        <p:cTn id="134" dur="500" fill="hold"/>
                                        <p:tgtEl>
                                          <p:spTgt spid="111"/>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12"/>
                                        </p:tgtEl>
                                        <p:attrNameLst>
                                          <p:attrName>style.visibility</p:attrName>
                                        </p:attrNameLst>
                                      </p:cBhvr>
                                      <p:to>
                                        <p:strVal val="visible"/>
                                      </p:to>
                                    </p:set>
                                    <p:anim calcmode="lin" valueType="num">
                                      <p:cBhvr additive="base">
                                        <p:cTn id="137" dur="500" fill="hold"/>
                                        <p:tgtEl>
                                          <p:spTgt spid="112"/>
                                        </p:tgtEl>
                                        <p:attrNameLst>
                                          <p:attrName>ppt_x</p:attrName>
                                        </p:attrNameLst>
                                      </p:cBhvr>
                                      <p:tavLst>
                                        <p:tav tm="0">
                                          <p:val>
                                            <p:strVal val="#ppt_x"/>
                                          </p:val>
                                        </p:tav>
                                        <p:tav tm="100000">
                                          <p:val>
                                            <p:strVal val="#ppt_x"/>
                                          </p:val>
                                        </p:tav>
                                      </p:tavLst>
                                    </p:anim>
                                    <p:anim calcmode="lin" valueType="num">
                                      <p:cBhvr additive="base">
                                        <p:cTn id="138" dur="500" fill="hold"/>
                                        <p:tgtEl>
                                          <p:spTgt spid="112"/>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37"/>
                                        </p:tgtEl>
                                        <p:attrNameLst>
                                          <p:attrName>style.visibility</p:attrName>
                                        </p:attrNameLst>
                                      </p:cBhvr>
                                      <p:to>
                                        <p:strVal val="visible"/>
                                      </p:to>
                                    </p:set>
                                    <p:anim calcmode="lin" valueType="num">
                                      <p:cBhvr additive="base">
                                        <p:cTn id="141" dur="500" fill="hold"/>
                                        <p:tgtEl>
                                          <p:spTgt spid="37"/>
                                        </p:tgtEl>
                                        <p:attrNameLst>
                                          <p:attrName>ppt_x</p:attrName>
                                        </p:attrNameLst>
                                      </p:cBhvr>
                                      <p:tavLst>
                                        <p:tav tm="0">
                                          <p:val>
                                            <p:strVal val="#ppt_x"/>
                                          </p:val>
                                        </p:tav>
                                        <p:tav tm="100000">
                                          <p:val>
                                            <p:strVal val="#ppt_x"/>
                                          </p:val>
                                        </p:tav>
                                      </p:tavLst>
                                    </p:anim>
                                    <p:anim calcmode="lin" valueType="num">
                                      <p:cBhvr additive="base">
                                        <p:cTn id="142" dur="500" fill="hold"/>
                                        <p:tgtEl>
                                          <p:spTgt spid="37"/>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144"/>
                                        </p:tgtEl>
                                        <p:attrNameLst>
                                          <p:attrName>style.visibility</p:attrName>
                                        </p:attrNameLst>
                                      </p:cBhvr>
                                      <p:to>
                                        <p:strVal val="visible"/>
                                      </p:to>
                                    </p:set>
                                    <p:anim calcmode="lin" valueType="num">
                                      <p:cBhvr additive="base">
                                        <p:cTn id="145" dur="500" fill="hold"/>
                                        <p:tgtEl>
                                          <p:spTgt spid="144"/>
                                        </p:tgtEl>
                                        <p:attrNameLst>
                                          <p:attrName>ppt_x</p:attrName>
                                        </p:attrNameLst>
                                      </p:cBhvr>
                                      <p:tavLst>
                                        <p:tav tm="0">
                                          <p:val>
                                            <p:strVal val="#ppt_x"/>
                                          </p:val>
                                        </p:tav>
                                        <p:tav tm="100000">
                                          <p:val>
                                            <p:strVal val="#ppt_x"/>
                                          </p:val>
                                        </p:tav>
                                      </p:tavLst>
                                    </p:anim>
                                    <p:anim calcmode="lin" valueType="num">
                                      <p:cBhvr additive="base">
                                        <p:cTn id="146" dur="500" fill="hold"/>
                                        <p:tgtEl>
                                          <p:spTgt spid="144"/>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45"/>
                                        </p:tgtEl>
                                        <p:attrNameLst>
                                          <p:attrName>style.visibility</p:attrName>
                                        </p:attrNameLst>
                                      </p:cBhvr>
                                      <p:to>
                                        <p:strVal val="visible"/>
                                      </p:to>
                                    </p:set>
                                    <p:anim calcmode="lin" valueType="num">
                                      <p:cBhvr additive="base">
                                        <p:cTn id="149" dur="500" fill="hold"/>
                                        <p:tgtEl>
                                          <p:spTgt spid="145"/>
                                        </p:tgtEl>
                                        <p:attrNameLst>
                                          <p:attrName>ppt_x</p:attrName>
                                        </p:attrNameLst>
                                      </p:cBhvr>
                                      <p:tavLst>
                                        <p:tav tm="0">
                                          <p:val>
                                            <p:strVal val="#ppt_x"/>
                                          </p:val>
                                        </p:tav>
                                        <p:tav tm="100000">
                                          <p:val>
                                            <p:strVal val="#ppt_x"/>
                                          </p:val>
                                        </p:tav>
                                      </p:tavLst>
                                    </p:anim>
                                    <p:anim calcmode="lin" valueType="num">
                                      <p:cBhvr additive="base">
                                        <p:cTn id="150"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108"/>
                                        </p:tgtEl>
                                        <p:attrNameLst>
                                          <p:attrName>style.visibility</p:attrName>
                                        </p:attrNameLst>
                                      </p:cBhvr>
                                      <p:to>
                                        <p:strVal val="visible"/>
                                      </p:to>
                                    </p:set>
                                    <p:anim calcmode="lin" valueType="num">
                                      <p:cBhvr additive="base">
                                        <p:cTn id="155" dur="500" fill="hold"/>
                                        <p:tgtEl>
                                          <p:spTgt spid="108"/>
                                        </p:tgtEl>
                                        <p:attrNameLst>
                                          <p:attrName>ppt_x</p:attrName>
                                        </p:attrNameLst>
                                      </p:cBhvr>
                                      <p:tavLst>
                                        <p:tav tm="0">
                                          <p:val>
                                            <p:strVal val="#ppt_x"/>
                                          </p:val>
                                        </p:tav>
                                        <p:tav tm="100000">
                                          <p:val>
                                            <p:strVal val="#ppt_x"/>
                                          </p:val>
                                        </p:tav>
                                      </p:tavLst>
                                    </p:anim>
                                    <p:anim calcmode="lin" valueType="num">
                                      <p:cBhvr additive="base">
                                        <p:cTn id="156" dur="500" fill="hold"/>
                                        <p:tgtEl>
                                          <p:spTgt spid="108"/>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128"/>
                                        </p:tgtEl>
                                        <p:attrNameLst>
                                          <p:attrName>style.visibility</p:attrName>
                                        </p:attrNameLst>
                                      </p:cBhvr>
                                      <p:to>
                                        <p:strVal val="visible"/>
                                      </p:to>
                                    </p:set>
                                    <p:anim calcmode="lin" valueType="num">
                                      <p:cBhvr additive="base">
                                        <p:cTn id="159" dur="500" fill="hold"/>
                                        <p:tgtEl>
                                          <p:spTgt spid="128"/>
                                        </p:tgtEl>
                                        <p:attrNameLst>
                                          <p:attrName>ppt_x</p:attrName>
                                        </p:attrNameLst>
                                      </p:cBhvr>
                                      <p:tavLst>
                                        <p:tav tm="0">
                                          <p:val>
                                            <p:strVal val="#ppt_x"/>
                                          </p:val>
                                        </p:tav>
                                        <p:tav tm="100000">
                                          <p:val>
                                            <p:strVal val="#ppt_x"/>
                                          </p:val>
                                        </p:tav>
                                      </p:tavLst>
                                    </p:anim>
                                    <p:anim calcmode="lin" valueType="num">
                                      <p:cBhvr additive="base">
                                        <p:cTn id="160" dur="500" fill="hold"/>
                                        <p:tgtEl>
                                          <p:spTgt spid="128"/>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120"/>
                                        </p:tgtEl>
                                        <p:attrNameLst>
                                          <p:attrName>style.visibility</p:attrName>
                                        </p:attrNameLst>
                                      </p:cBhvr>
                                      <p:to>
                                        <p:strVal val="visible"/>
                                      </p:to>
                                    </p:set>
                                    <p:anim calcmode="lin" valueType="num">
                                      <p:cBhvr additive="base">
                                        <p:cTn id="163" dur="500" fill="hold"/>
                                        <p:tgtEl>
                                          <p:spTgt spid="120"/>
                                        </p:tgtEl>
                                        <p:attrNameLst>
                                          <p:attrName>ppt_x</p:attrName>
                                        </p:attrNameLst>
                                      </p:cBhvr>
                                      <p:tavLst>
                                        <p:tav tm="0">
                                          <p:val>
                                            <p:strVal val="#ppt_x"/>
                                          </p:val>
                                        </p:tav>
                                        <p:tav tm="100000">
                                          <p:val>
                                            <p:strVal val="#ppt_x"/>
                                          </p:val>
                                        </p:tav>
                                      </p:tavLst>
                                    </p:anim>
                                    <p:anim calcmode="lin" valueType="num">
                                      <p:cBhvr additive="base">
                                        <p:cTn id="164" dur="500" fill="hold"/>
                                        <p:tgtEl>
                                          <p:spTgt spid="120"/>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40"/>
                                        </p:tgtEl>
                                        <p:attrNameLst>
                                          <p:attrName>style.visibility</p:attrName>
                                        </p:attrNameLst>
                                      </p:cBhvr>
                                      <p:to>
                                        <p:strVal val="visible"/>
                                      </p:to>
                                    </p:set>
                                    <p:anim calcmode="lin" valueType="num">
                                      <p:cBhvr additive="base">
                                        <p:cTn id="167" dur="500" fill="hold"/>
                                        <p:tgtEl>
                                          <p:spTgt spid="40"/>
                                        </p:tgtEl>
                                        <p:attrNameLst>
                                          <p:attrName>ppt_x</p:attrName>
                                        </p:attrNameLst>
                                      </p:cBhvr>
                                      <p:tavLst>
                                        <p:tav tm="0">
                                          <p:val>
                                            <p:strVal val="#ppt_x"/>
                                          </p:val>
                                        </p:tav>
                                        <p:tav tm="100000">
                                          <p:val>
                                            <p:strVal val="#ppt_x"/>
                                          </p:val>
                                        </p:tav>
                                      </p:tavLst>
                                    </p:anim>
                                    <p:anim calcmode="lin" valueType="num">
                                      <p:cBhvr additive="base">
                                        <p:cTn id="168" dur="500" fill="hold"/>
                                        <p:tgtEl>
                                          <p:spTgt spid="4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1"/>
                                        </p:tgtEl>
                                        <p:attrNameLst>
                                          <p:attrName>style.visibility</p:attrName>
                                        </p:attrNameLst>
                                      </p:cBhvr>
                                      <p:to>
                                        <p:strVal val="visible"/>
                                      </p:to>
                                    </p:set>
                                    <p:anim calcmode="lin" valueType="num">
                                      <p:cBhvr additive="base">
                                        <p:cTn id="171" dur="500" fill="hold"/>
                                        <p:tgtEl>
                                          <p:spTgt spid="51"/>
                                        </p:tgtEl>
                                        <p:attrNameLst>
                                          <p:attrName>ppt_x</p:attrName>
                                        </p:attrNameLst>
                                      </p:cBhvr>
                                      <p:tavLst>
                                        <p:tav tm="0">
                                          <p:val>
                                            <p:strVal val="#ppt_x"/>
                                          </p:val>
                                        </p:tav>
                                        <p:tav tm="100000">
                                          <p:val>
                                            <p:strVal val="#ppt_x"/>
                                          </p:val>
                                        </p:tav>
                                      </p:tavLst>
                                    </p:anim>
                                    <p:anim calcmode="lin" valueType="num">
                                      <p:cBhvr additive="base">
                                        <p:cTn id="172" dur="500" fill="hold"/>
                                        <p:tgtEl>
                                          <p:spTgt spid="51"/>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8"/>
                                        </p:tgtEl>
                                        <p:attrNameLst>
                                          <p:attrName>style.visibility</p:attrName>
                                        </p:attrNameLst>
                                      </p:cBhvr>
                                      <p:to>
                                        <p:strVal val="visible"/>
                                      </p:to>
                                    </p:set>
                                    <p:anim calcmode="lin" valueType="num">
                                      <p:cBhvr additive="base">
                                        <p:cTn id="175" dur="500" fill="hold"/>
                                        <p:tgtEl>
                                          <p:spTgt spid="8"/>
                                        </p:tgtEl>
                                        <p:attrNameLst>
                                          <p:attrName>ppt_x</p:attrName>
                                        </p:attrNameLst>
                                      </p:cBhvr>
                                      <p:tavLst>
                                        <p:tav tm="0">
                                          <p:val>
                                            <p:strVal val="#ppt_x"/>
                                          </p:val>
                                        </p:tav>
                                        <p:tav tm="100000">
                                          <p:val>
                                            <p:strVal val="#ppt_x"/>
                                          </p:val>
                                        </p:tav>
                                      </p:tavLst>
                                    </p:anim>
                                    <p:anim calcmode="lin" valueType="num">
                                      <p:cBhvr additive="base">
                                        <p:cTn id="176" dur="500" fill="hold"/>
                                        <p:tgtEl>
                                          <p:spTgt spid="8"/>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83"/>
                                        </p:tgtEl>
                                        <p:attrNameLst>
                                          <p:attrName>style.visibility</p:attrName>
                                        </p:attrNameLst>
                                      </p:cBhvr>
                                      <p:to>
                                        <p:strVal val="visible"/>
                                      </p:to>
                                    </p:set>
                                    <p:anim calcmode="lin" valueType="num">
                                      <p:cBhvr additive="base">
                                        <p:cTn id="179" dur="500" fill="hold"/>
                                        <p:tgtEl>
                                          <p:spTgt spid="83"/>
                                        </p:tgtEl>
                                        <p:attrNameLst>
                                          <p:attrName>ppt_x</p:attrName>
                                        </p:attrNameLst>
                                      </p:cBhvr>
                                      <p:tavLst>
                                        <p:tav tm="0">
                                          <p:val>
                                            <p:strVal val="#ppt_x"/>
                                          </p:val>
                                        </p:tav>
                                        <p:tav tm="100000">
                                          <p:val>
                                            <p:strVal val="#ppt_x"/>
                                          </p:val>
                                        </p:tav>
                                      </p:tavLst>
                                    </p:anim>
                                    <p:anim calcmode="lin" valueType="num">
                                      <p:cBhvr additive="base">
                                        <p:cTn id="180" dur="500" fill="hold"/>
                                        <p:tgtEl>
                                          <p:spTgt spid="83"/>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99"/>
                                        </p:tgtEl>
                                        <p:attrNameLst>
                                          <p:attrName>style.visibility</p:attrName>
                                        </p:attrNameLst>
                                      </p:cBhvr>
                                      <p:to>
                                        <p:strVal val="visible"/>
                                      </p:to>
                                    </p:set>
                                    <p:anim calcmode="lin" valueType="num">
                                      <p:cBhvr additive="base">
                                        <p:cTn id="183" dur="500" fill="hold"/>
                                        <p:tgtEl>
                                          <p:spTgt spid="99"/>
                                        </p:tgtEl>
                                        <p:attrNameLst>
                                          <p:attrName>ppt_x</p:attrName>
                                        </p:attrNameLst>
                                      </p:cBhvr>
                                      <p:tavLst>
                                        <p:tav tm="0">
                                          <p:val>
                                            <p:strVal val="#ppt_x"/>
                                          </p:val>
                                        </p:tav>
                                        <p:tav tm="100000">
                                          <p:val>
                                            <p:strVal val="#ppt_x"/>
                                          </p:val>
                                        </p:tav>
                                      </p:tavLst>
                                    </p:anim>
                                    <p:anim calcmode="lin" valueType="num">
                                      <p:cBhvr additive="base">
                                        <p:cTn id="184" dur="500" fill="hold"/>
                                        <p:tgtEl>
                                          <p:spTgt spid="99"/>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100"/>
                                        </p:tgtEl>
                                        <p:attrNameLst>
                                          <p:attrName>style.visibility</p:attrName>
                                        </p:attrNameLst>
                                      </p:cBhvr>
                                      <p:to>
                                        <p:strVal val="visible"/>
                                      </p:to>
                                    </p:set>
                                    <p:anim calcmode="lin" valueType="num">
                                      <p:cBhvr additive="base">
                                        <p:cTn id="187" dur="500" fill="hold"/>
                                        <p:tgtEl>
                                          <p:spTgt spid="100"/>
                                        </p:tgtEl>
                                        <p:attrNameLst>
                                          <p:attrName>ppt_x</p:attrName>
                                        </p:attrNameLst>
                                      </p:cBhvr>
                                      <p:tavLst>
                                        <p:tav tm="0">
                                          <p:val>
                                            <p:strVal val="#ppt_x"/>
                                          </p:val>
                                        </p:tav>
                                        <p:tav tm="100000">
                                          <p:val>
                                            <p:strVal val="#ppt_x"/>
                                          </p:val>
                                        </p:tav>
                                      </p:tavLst>
                                    </p:anim>
                                    <p:anim calcmode="lin" valueType="num">
                                      <p:cBhvr additive="base">
                                        <p:cTn id="188" dur="500" fill="hold"/>
                                        <p:tgtEl>
                                          <p:spTgt spid="100"/>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49"/>
                                        </p:tgtEl>
                                        <p:attrNameLst>
                                          <p:attrName>style.visibility</p:attrName>
                                        </p:attrNameLst>
                                      </p:cBhvr>
                                      <p:to>
                                        <p:strVal val="visible"/>
                                      </p:to>
                                    </p:set>
                                    <p:anim calcmode="lin" valueType="num">
                                      <p:cBhvr additive="base">
                                        <p:cTn id="191" dur="500" fill="hold"/>
                                        <p:tgtEl>
                                          <p:spTgt spid="49"/>
                                        </p:tgtEl>
                                        <p:attrNameLst>
                                          <p:attrName>ppt_x</p:attrName>
                                        </p:attrNameLst>
                                      </p:cBhvr>
                                      <p:tavLst>
                                        <p:tav tm="0">
                                          <p:val>
                                            <p:strVal val="#ppt_x"/>
                                          </p:val>
                                        </p:tav>
                                        <p:tav tm="100000">
                                          <p:val>
                                            <p:strVal val="#ppt_x"/>
                                          </p:val>
                                        </p:tav>
                                      </p:tavLst>
                                    </p:anim>
                                    <p:anim calcmode="lin" valueType="num">
                                      <p:cBhvr additive="base">
                                        <p:cTn id="192" dur="500" fill="hold"/>
                                        <p:tgtEl>
                                          <p:spTgt spid="49"/>
                                        </p:tgtEl>
                                        <p:attrNameLst>
                                          <p:attrName>ppt_y</p:attrName>
                                        </p:attrNameLst>
                                      </p:cBhvr>
                                      <p:tavLst>
                                        <p:tav tm="0">
                                          <p:val>
                                            <p:strVal val="1+#ppt_h/2"/>
                                          </p:val>
                                        </p:tav>
                                        <p:tav tm="100000">
                                          <p:val>
                                            <p:strVal val="#ppt_y"/>
                                          </p:val>
                                        </p:tav>
                                      </p:tavLst>
                                    </p:anim>
                                  </p:childTnLst>
                                </p:cTn>
                              </p:par>
                              <p:par>
                                <p:cTn id="193" presetID="2" presetClass="entr" presetSubtype="4" fill="hold" nodeType="withEffect">
                                  <p:stCondLst>
                                    <p:cond delay="0"/>
                                  </p:stCondLst>
                                  <p:childTnLst>
                                    <p:set>
                                      <p:cBhvr>
                                        <p:cTn id="194" dur="1" fill="hold">
                                          <p:stCondLst>
                                            <p:cond delay="0"/>
                                          </p:stCondLst>
                                        </p:cTn>
                                        <p:tgtEl>
                                          <p:spTgt spid="65"/>
                                        </p:tgtEl>
                                        <p:attrNameLst>
                                          <p:attrName>style.visibility</p:attrName>
                                        </p:attrNameLst>
                                      </p:cBhvr>
                                      <p:to>
                                        <p:strVal val="visible"/>
                                      </p:to>
                                    </p:set>
                                    <p:anim calcmode="lin" valueType="num">
                                      <p:cBhvr additive="base">
                                        <p:cTn id="195" dur="500" fill="hold"/>
                                        <p:tgtEl>
                                          <p:spTgt spid="65"/>
                                        </p:tgtEl>
                                        <p:attrNameLst>
                                          <p:attrName>ppt_x</p:attrName>
                                        </p:attrNameLst>
                                      </p:cBhvr>
                                      <p:tavLst>
                                        <p:tav tm="0">
                                          <p:val>
                                            <p:strVal val="#ppt_x"/>
                                          </p:val>
                                        </p:tav>
                                        <p:tav tm="100000">
                                          <p:val>
                                            <p:strVal val="#ppt_x"/>
                                          </p:val>
                                        </p:tav>
                                      </p:tavLst>
                                    </p:anim>
                                    <p:anim calcmode="lin" valueType="num">
                                      <p:cBhvr additive="base">
                                        <p:cTn id="196" dur="500" fill="hold"/>
                                        <p:tgtEl>
                                          <p:spTgt spid="65"/>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119"/>
                                        </p:tgtEl>
                                        <p:attrNameLst>
                                          <p:attrName>style.visibility</p:attrName>
                                        </p:attrNameLst>
                                      </p:cBhvr>
                                      <p:to>
                                        <p:strVal val="visible"/>
                                      </p:to>
                                    </p:set>
                                    <p:anim calcmode="lin" valueType="num">
                                      <p:cBhvr additive="base">
                                        <p:cTn id="199" dur="500" fill="hold"/>
                                        <p:tgtEl>
                                          <p:spTgt spid="119"/>
                                        </p:tgtEl>
                                        <p:attrNameLst>
                                          <p:attrName>ppt_x</p:attrName>
                                        </p:attrNameLst>
                                      </p:cBhvr>
                                      <p:tavLst>
                                        <p:tav tm="0">
                                          <p:val>
                                            <p:strVal val="#ppt_x"/>
                                          </p:val>
                                        </p:tav>
                                        <p:tav tm="100000">
                                          <p:val>
                                            <p:strVal val="#ppt_x"/>
                                          </p:val>
                                        </p:tav>
                                      </p:tavLst>
                                    </p:anim>
                                    <p:anim calcmode="lin" valueType="num">
                                      <p:cBhvr additive="base">
                                        <p:cTn id="200"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nodeType="clickEffect">
                                  <p:stCondLst>
                                    <p:cond delay="0"/>
                                  </p:stCondLst>
                                  <p:childTnLst>
                                    <p:set>
                                      <p:cBhvr>
                                        <p:cTn id="204" dur="1" fill="hold">
                                          <p:stCondLst>
                                            <p:cond delay="0"/>
                                          </p:stCondLst>
                                        </p:cTn>
                                        <p:tgtEl>
                                          <p:spTgt spid="30"/>
                                        </p:tgtEl>
                                        <p:attrNameLst>
                                          <p:attrName>style.visibility</p:attrName>
                                        </p:attrNameLst>
                                      </p:cBhvr>
                                      <p:to>
                                        <p:strVal val="visible"/>
                                      </p:to>
                                    </p:set>
                                    <p:anim calcmode="lin" valueType="num">
                                      <p:cBhvr additive="base">
                                        <p:cTn id="205" dur="500" fill="hold"/>
                                        <p:tgtEl>
                                          <p:spTgt spid="30"/>
                                        </p:tgtEl>
                                        <p:attrNameLst>
                                          <p:attrName>ppt_x</p:attrName>
                                        </p:attrNameLst>
                                      </p:cBhvr>
                                      <p:tavLst>
                                        <p:tav tm="0">
                                          <p:val>
                                            <p:strVal val="#ppt_x"/>
                                          </p:val>
                                        </p:tav>
                                        <p:tav tm="100000">
                                          <p:val>
                                            <p:strVal val="#ppt_x"/>
                                          </p:val>
                                        </p:tav>
                                      </p:tavLst>
                                    </p:anim>
                                    <p:anim calcmode="lin" valueType="num">
                                      <p:cBhvr additive="base">
                                        <p:cTn id="206" dur="500" fill="hold"/>
                                        <p:tgtEl>
                                          <p:spTgt spid="30"/>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22"/>
                                        </p:tgtEl>
                                        <p:attrNameLst>
                                          <p:attrName>style.visibility</p:attrName>
                                        </p:attrNameLst>
                                      </p:cBhvr>
                                      <p:to>
                                        <p:strVal val="visible"/>
                                      </p:to>
                                    </p:set>
                                    <p:anim calcmode="lin" valueType="num">
                                      <p:cBhvr additive="base">
                                        <p:cTn id="209" dur="500" fill="hold"/>
                                        <p:tgtEl>
                                          <p:spTgt spid="22"/>
                                        </p:tgtEl>
                                        <p:attrNameLst>
                                          <p:attrName>ppt_x</p:attrName>
                                        </p:attrNameLst>
                                      </p:cBhvr>
                                      <p:tavLst>
                                        <p:tav tm="0">
                                          <p:val>
                                            <p:strVal val="#ppt_x"/>
                                          </p:val>
                                        </p:tav>
                                        <p:tav tm="100000">
                                          <p:val>
                                            <p:strVal val="#ppt_x"/>
                                          </p:val>
                                        </p:tav>
                                      </p:tavLst>
                                    </p:anim>
                                    <p:anim calcmode="lin" valueType="num">
                                      <p:cBhvr additive="base">
                                        <p:cTn id="210" dur="500" fill="hold"/>
                                        <p:tgtEl>
                                          <p:spTgt spid="22"/>
                                        </p:tgtEl>
                                        <p:attrNameLst>
                                          <p:attrName>ppt_y</p:attrName>
                                        </p:attrNameLst>
                                      </p:cBhvr>
                                      <p:tavLst>
                                        <p:tav tm="0">
                                          <p:val>
                                            <p:strVal val="1+#ppt_h/2"/>
                                          </p:val>
                                        </p:tav>
                                        <p:tav tm="100000">
                                          <p:val>
                                            <p:strVal val="#ppt_y"/>
                                          </p:val>
                                        </p:tav>
                                      </p:tavLst>
                                    </p:anim>
                                  </p:childTnLst>
                                </p:cTn>
                              </p:par>
                              <p:par>
                                <p:cTn id="211" presetID="2" presetClass="entr" presetSubtype="4" fill="hold" nodeType="withEffect">
                                  <p:stCondLst>
                                    <p:cond delay="0"/>
                                  </p:stCondLst>
                                  <p:childTnLst>
                                    <p:set>
                                      <p:cBhvr>
                                        <p:cTn id="212" dur="1" fill="hold">
                                          <p:stCondLst>
                                            <p:cond delay="0"/>
                                          </p:stCondLst>
                                        </p:cTn>
                                        <p:tgtEl>
                                          <p:spTgt spid="72"/>
                                        </p:tgtEl>
                                        <p:attrNameLst>
                                          <p:attrName>style.visibility</p:attrName>
                                        </p:attrNameLst>
                                      </p:cBhvr>
                                      <p:to>
                                        <p:strVal val="visible"/>
                                      </p:to>
                                    </p:set>
                                    <p:anim calcmode="lin" valueType="num">
                                      <p:cBhvr additive="base">
                                        <p:cTn id="213" dur="500" fill="hold"/>
                                        <p:tgtEl>
                                          <p:spTgt spid="72"/>
                                        </p:tgtEl>
                                        <p:attrNameLst>
                                          <p:attrName>ppt_x</p:attrName>
                                        </p:attrNameLst>
                                      </p:cBhvr>
                                      <p:tavLst>
                                        <p:tav tm="0">
                                          <p:val>
                                            <p:strVal val="#ppt_x"/>
                                          </p:val>
                                        </p:tav>
                                        <p:tav tm="100000">
                                          <p:val>
                                            <p:strVal val="#ppt_x"/>
                                          </p:val>
                                        </p:tav>
                                      </p:tavLst>
                                    </p:anim>
                                    <p:anim calcmode="lin" valueType="num">
                                      <p:cBhvr additive="base">
                                        <p:cTn id="214" dur="500" fill="hold"/>
                                        <p:tgtEl>
                                          <p:spTgt spid="72"/>
                                        </p:tgtEl>
                                        <p:attrNameLst>
                                          <p:attrName>ppt_y</p:attrName>
                                        </p:attrNameLst>
                                      </p:cBhvr>
                                      <p:tavLst>
                                        <p:tav tm="0">
                                          <p:val>
                                            <p:strVal val="1+#ppt_h/2"/>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57"/>
                                        </p:tgtEl>
                                        <p:attrNameLst>
                                          <p:attrName>style.visibility</p:attrName>
                                        </p:attrNameLst>
                                      </p:cBhvr>
                                      <p:to>
                                        <p:strVal val="visible"/>
                                      </p:to>
                                    </p:set>
                                    <p:anim calcmode="lin" valueType="num">
                                      <p:cBhvr additive="base">
                                        <p:cTn id="217" dur="500" fill="hold"/>
                                        <p:tgtEl>
                                          <p:spTgt spid="57"/>
                                        </p:tgtEl>
                                        <p:attrNameLst>
                                          <p:attrName>ppt_x</p:attrName>
                                        </p:attrNameLst>
                                      </p:cBhvr>
                                      <p:tavLst>
                                        <p:tav tm="0">
                                          <p:val>
                                            <p:strVal val="#ppt_x"/>
                                          </p:val>
                                        </p:tav>
                                        <p:tav tm="100000">
                                          <p:val>
                                            <p:strVal val="#ppt_x"/>
                                          </p:val>
                                        </p:tav>
                                      </p:tavLst>
                                    </p:anim>
                                    <p:anim calcmode="lin" valueType="num">
                                      <p:cBhvr additive="base">
                                        <p:cTn id="218" dur="500" fill="hold"/>
                                        <p:tgtEl>
                                          <p:spTgt spid="57"/>
                                        </p:tgtEl>
                                        <p:attrNameLst>
                                          <p:attrName>ppt_y</p:attrName>
                                        </p:attrNameLst>
                                      </p:cBhvr>
                                      <p:tavLst>
                                        <p:tav tm="0">
                                          <p:val>
                                            <p:strVal val="1+#ppt_h/2"/>
                                          </p:val>
                                        </p:tav>
                                        <p:tav tm="100000">
                                          <p:val>
                                            <p:strVal val="#ppt_y"/>
                                          </p:val>
                                        </p:tav>
                                      </p:tavLst>
                                    </p:anim>
                                  </p:childTnLst>
                                </p:cTn>
                              </p:par>
                              <p:par>
                                <p:cTn id="219" presetID="2" presetClass="entr" presetSubtype="4" fill="hold" nodeType="withEffect">
                                  <p:stCondLst>
                                    <p:cond delay="0"/>
                                  </p:stCondLst>
                                  <p:childTnLst>
                                    <p:set>
                                      <p:cBhvr>
                                        <p:cTn id="220" dur="1" fill="hold">
                                          <p:stCondLst>
                                            <p:cond delay="0"/>
                                          </p:stCondLst>
                                        </p:cTn>
                                        <p:tgtEl>
                                          <p:spTgt spid="27"/>
                                        </p:tgtEl>
                                        <p:attrNameLst>
                                          <p:attrName>style.visibility</p:attrName>
                                        </p:attrNameLst>
                                      </p:cBhvr>
                                      <p:to>
                                        <p:strVal val="visible"/>
                                      </p:to>
                                    </p:set>
                                    <p:anim calcmode="lin" valueType="num">
                                      <p:cBhvr additive="base">
                                        <p:cTn id="221" dur="500" fill="hold"/>
                                        <p:tgtEl>
                                          <p:spTgt spid="27"/>
                                        </p:tgtEl>
                                        <p:attrNameLst>
                                          <p:attrName>ppt_x</p:attrName>
                                        </p:attrNameLst>
                                      </p:cBhvr>
                                      <p:tavLst>
                                        <p:tav tm="0">
                                          <p:val>
                                            <p:strVal val="#ppt_x"/>
                                          </p:val>
                                        </p:tav>
                                        <p:tav tm="100000">
                                          <p:val>
                                            <p:strVal val="#ppt_x"/>
                                          </p:val>
                                        </p:tav>
                                      </p:tavLst>
                                    </p:anim>
                                    <p:anim calcmode="lin" valueType="num">
                                      <p:cBhvr additive="base">
                                        <p:cTn id="222" dur="500" fill="hold"/>
                                        <p:tgtEl>
                                          <p:spTgt spid="27"/>
                                        </p:tgtEl>
                                        <p:attrNameLst>
                                          <p:attrName>ppt_y</p:attrName>
                                        </p:attrNameLst>
                                      </p:cBhvr>
                                      <p:tavLst>
                                        <p:tav tm="0">
                                          <p:val>
                                            <p:strVal val="1+#ppt_h/2"/>
                                          </p:val>
                                        </p:tav>
                                        <p:tav tm="100000">
                                          <p:val>
                                            <p:strVal val="#ppt_y"/>
                                          </p:val>
                                        </p:tav>
                                      </p:tavLst>
                                    </p:anim>
                                  </p:childTnLst>
                                </p:cTn>
                              </p:par>
                              <p:par>
                                <p:cTn id="223" presetID="2" presetClass="entr" presetSubtype="4" fill="hold" nodeType="withEffect">
                                  <p:stCondLst>
                                    <p:cond delay="0"/>
                                  </p:stCondLst>
                                  <p:childTnLst>
                                    <p:set>
                                      <p:cBhvr>
                                        <p:cTn id="224" dur="1" fill="hold">
                                          <p:stCondLst>
                                            <p:cond delay="0"/>
                                          </p:stCondLst>
                                        </p:cTn>
                                        <p:tgtEl>
                                          <p:spTgt spid="146"/>
                                        </p:tgtEl>
                                        <p:attrNameLst>
                                          <p:attrName>style.visibility</p:attrName>
                                        </p:attrNameLst>
                                      </p:cBhvr>
                                      <p:to>
                                        <p:strVal val="visible"/>
                                      </p:to>
                                    </p:set>
                                    <p:anim calcmode="lin" valueType="num">
                                      <p:cBhvr additive="base">
                                        <p:cTn id="225" dur="500" fill="hold"/>
                                        <p:tgtEl>
                                          <p:spTgt spid="146"/>
                                        </p:tgtEl>
                                        <p:attrNameLst>
                                          <p:attrName>ppt_x</p:attrName>
                                        </p:attrNameLst>
                                      </p:cBhvr>
                                      <p:tavLst>
                                        <p:tav tm="0">
                                          <p:val>
                                            <p:strVal val="#ppt_x"/>
                                          </p:val>
                                        </p:tav>
                                        <p:tav tm="100000">
                                          <p:val>
                                            <p:strVal val="#ppt_x"/>
                                          </p:val>
                                        </p:tav>
                                      </p:tavLst>
                                    </p:anim>
                                    <p:anim calcmode="lin" valueType="num">
                                      <p:cBhvr additive="base">
                                        <p:cTn id="226"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106" grpId="0" animBg="1"/>
      <p:bldP spid="36" grpId="0"/>
      <p:bldP spid="97" grpId="0" animBg="1"/>
      <p:bldP spid="15" grpId="0" animBg="1"/>
      <p:bldP spid="104" grpId="0"/>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3ED1ECD-A9D6-4952-A245-7C0B6700D176}"/>
              </a:ext>
            </a:extLst>
          </p:cNvPr>
          <p:cNvSpPr>
            <a:spLocks noGrp="1"/>
          </p:cNvSpPr>
          <p:nvPr>
            <p:ph type="body" sz="quarter" idx="10"/>
          </p:nvPr>
        </p:nvSpPr>
        <p:spPr>
          <a:xfrm>
            <a:off x="503999" y="1620000"/>
            <a:ext cx="6278637" cy="4230000"/>
          </a:xfrm>
        </p:spPr>
        <p:txBody>
          <a:bodyPr/>
          <a:lstStyle/>
          <a:p>
            <a:r>
              <a:rPr lang="en-US" dirty="0"/>
              <a:t>Necessary: </a:t>
            </a:r>
          </a:p>
          <a:p>
            <a:pPr marL="457200" indent="-457200">
              <a:buAutoNum type="arabicPeriod"/>
            </a:pPr>
            <a:r>
              <a:rPr lang="en-US" dirty="0"/>
              <a:t>Pods need labels as target of services and network policies.</a:t>
            </a:r>
          </a:p>
          <a:p>
            <a:pPr marL="457200" indent="-457200">
              <a:buAutoNum type="arabicPeriod"/>
            </a:pPr>
            <a:r>
              <a:rPr lang="en-US" dirty="0"/>
              <a:t>Pods labels are specified in </a:t>
            </a:r>
            <a:r>
              <a:rPr lang="en-US" dirty="0" err="1"/>
              <a:t>podTemplate</a:t>
            </a:r>
            <a:r>
              <a:rPr lang="en-US" dirty="0"/>
              <a:t>, so specify it at that level.</a:t>
            </a:r>
          </a:p>
          <a:p>
            <a:r>
              <a:rPr lang="en-US" dirty="0"/>
              <a:t>Nice to have: </a:t>
            </a:r>
          </a:p>
          <a:p>
            <a:pPr marL="457200" indent="-457200">
              <a:buAutoNum type="arabicPeriod"/>
            </a:pPr>
            <a:r>
              <a:rPr lang="en-US" dirty="0"/>
              <a:t>A mechanism to identify groups different resources belong to.  </a:t>
            </a:r>
          </a:p>
          <a:p>
            <a:pPr marL="457200" indent="-457200">
              <a:buAutoNum type="arabicPeriod"/>
            </a:pPr>
            <a:r>
              <a:rPr lang="en-US" dirty="0"/>
              <a:t>We can filter by labels with </a:t>
            </a:r>
            <a:r>
              <a:rPr lang="en-US" dirty="0" err="1">
                <a:latin typeface="Consolas" panose="020B0609020204030204" pitchFamily="49" charset="0"/>
              </a:rPr>
              <a:t>kubectl</a:t>
            </a:r>
            <a:r>
              <a:rPr lang="en-US" dirty="0">
                <a:latin typeface="Consolas" panose="020B0609020204030204" pitchFamily="49" charset="0"/>
              </a:rPr>
              <a:t> get/delete </a:t>
            </a:r>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B9E6A608-6019-43E2-B8B7-DBECB11428B9}"/>
              </a:ext>
            </a:extLst>
          </p:cNvPr>
          <p:cNvSpPr>
            <a:spLocks noGrp="1"/>
          </p:cNvSpPr>
          <p:nvPr>
            <p:ph type="title"/>
          </p:nvPr>
        </p:nvSpPr>
        <p:spPr/>
        <p:txBody>
          <a:bodyPr/>
          <a:lstStyle/>
          <a:p>
            <a:r>
              <a:rPr lang="en-US" dirty="0" err="1"/>
              <a:t>Bulletinboard</a:t>
            </a:r>
            <a:r>
              <a:rPr lang="en-US" dirty="0"/>
              <a:t> in K8s: Labeling of resources </a:t>
            </a:r>
          </a:p>
        </p:txBody>
      </p:sp>
    </p:spTree>
    <p:extLst>
      <p:ext uri="{BB962C8B-B14F-4D97-AF65-F5344CB8AC3E}">
        <p14:creationId xmlns:p14="http://schemas.microsoft.com/office/powerpoint/2010/main" val="184713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normAutofit fontScale="92500" lnSpcReduction="10000"/>
          </a:bodyPr>
          <a:lstStyle/>
          <a:p>
            <a:pPr lvl="1"/>
            <a:r>
              <a:rPr lang="en-US" sz="2800" dirty="0"/>
              <a:t>Apply what you learned in day 1-3 on Docker &amp; K8s, based on a sample application:</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1"/>
            <a:r>
              <a:rPr lang="en-US" sz="2800" dirty="0"/>
              <a:t>Microservices with connected database and communication across to other microservice.</a:t>
            </a:r>
          </a:p>
          <a:p>
            <a:pPr marL="180576" lvl="2" indent="0">
              <a:buNone/>
            </a:pPr>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 K8s scenarios</a:t>
            </a:r>
          </a:p>
          <a:p>
            <a:pPr lvl="2">
              <a:buFont typeface="Wingdings" panose="05000000000000000000" pitchFamily="2" charset="2"/>
              <a:buChar char="§"/>
            </a:pPr>
            <a:r>
              <a:rPr lang="en-US" sz="2400" dirty="0"/>
              <a:t> No CD pipeline</a:t>
            </a:r>
          </a:p>
          <a:p>
            <a:pPr marL="180576" lvl="2" indent="0">
              <a:buNone/>
            </a:pPr>
            <a:endParaRPr lang="en-US" sz="2400" dirty="0"/>
          </a:p>
          <a:p>
            <a:pPr marL="180576" lvl="2" indent="0">
              <a:buNone/>
            </a:pPr>
            <a:r>
              <a:rPr lang="en-US" sz="2400" dirty="0"/>
              <a:t>Not 100% reference for later productive usage ! </a:t>
            </a: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verviewPicture">
            <a:extLst>
              <a:ext uri="{FF2B5EF4-FFF2-40B4-BE49-F238E27FC236}">
                <a16:creationId xmlns:a16="http://schemas.microsoft.com/office/drawing/2014/main" id="{6438D539-1C07-4B73-ACCD-20F4C580277B}"/>
              </a:ext>
            </a:extLst>
          </p:cNvPr>
          <p:cNvPicPr>
            <a:picLocks noChangeAspect="1"/>
          </p:cNvPicPr>
          <p:nvPr/>
        </p:nvPicPr>
        <p:blipFill>
          <a:blip r:embed="rId2"/>
          <a:srcRect/>
          <a:stretch/>
        </p:blipFill>
        <p:spPr>
          <a:xfrm>
            <a:off x="137855" y="1445558"/>
            <a:ext cx="5959384" cy="3870047"/>
          </a:xfrm>
          <a:prstGeom prst="rect">
            <a:avLst/>
          </a:prstGeom>
        </p:spPr>
      </p:pic>
      <p:sp>
        <p:nvSpPr>
          <p:cNvPr id="117" name="Module:DB-Label">
            <a:extLst>
              <a:ext uri="{FF2B5EF4-FFF2-40B4-BE49-F238E27FC236}">
                <a16:creationId xmlns:a16="http://schemas.microsoft.com/office/drawing/2014/main" id="{964687B6-EA02-4037-8C51-4E02AE6418B3}"/>
              </a:ext>
            </a:extLst>
          </p:cNvPr>
          <p:cNvSpPr/>
          <p:nvPr/>
        </p:nvSpPr>
        <p:spPr bwMode="gray">
          <a:xfrm>
            <a:off x="137855" y="3429000"/>
            <a:ext cx="6008939" cy="2016338"/>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Module: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6" name="Module:App-Label">
            <a:extLst>
              <a:ext uri="{FF2B5EF4-FFF2-40B4-BE49-F238E27FC236}">
                <a16:creationId xmlns:a16="http://schemas.microsoft.com/office/drawing/2014/main" id="{DEF50D7F-5439-4A5F-A07A-7CC949A8DEBE}"/>
              </a:ext>
            </a:extLst>
          </p:cNvPr>
          <p:cNvSpPr/>
          <p:nvPr/>
        </p:nvSpPr>
        <p:spPr bwMode="gray">
          <a:xfrm>
            <a:off x="137854" y="1412655"/>
            <a:ext cx="5959385" cy="2016339"/>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Module: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4" name="Component:Ads-Label">
            <a:extLst>
              <a:ext uri="{FF2B5EF4-FFF2-40B4-BE49-F238E27FC236}">
                <a16:creationId xmlns:a16="http://schemas.microsoft.com/office/drawing/2014/main" id="{364F25E3-7243-4B0A-8CFE-F9E4A2CBEE8A}"/>
              </a:ext>
            </a:extLst>
          </p:cNvPr>
          <p:cNvSpPr/>
          <p:nvPr/>
        </p:nvSpPr>
        <p:spPr bwMode="gray">
          <a:xfrm>
            <a:off x="3088363" y="1412659"/>
            <a:ext cx="3008876" cy="4032680"/>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Component: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Reviews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5" name="Component:Users-Label">
            <a:extLst>
              <a:ext uri="{FF2B5EF4-FFF2-40B4-BE49-F238E27FC236}">
                <a16:creationId xmlns:a16="http://schemas.microsoft.com/office/drawing/2014/main" id="{2FC552C2-EDEF-409D-A651-3C49F39DC2DC}"/>
              </a:ext>
            </a:extLst>
          </p:cNvPr>
          <p:cNvSpPr/>
          <p:nvPr/>
        </p:nvSpPr>
        <p:spPr bwMode="gray">
          <a:xfrm>
            <a:off x="137856" y="1412658"/>
            <a:ext cx="2979692" cy="4032681"/>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Component: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Ads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21" name="X-Axis">
            <a:extLst>
              <a:ext uri="{FF2B5EF4-FFF2-40B4-BE49-F238E27FC236}">
                <a16:creationId xmlns:a16="http://schemas.microsoft.com/office/drawing/2014/main" id="{B35653C4-4648-4FEB-A270-A210E31D632D}"/>
              </a:ext>
            </a:extLst>
          </p:cNvPr>
          <p:cNvCxnSpPr>
            <a:cxnSpLocks/>
            <a:stCxn id="4" idx="1"/>
            <a:endCxn id="4" idx="3"/>
          </p:cNvCxnSpPr>
          <p:nvPr/>
        </p:nvCxnSpPr>
        <p:spPr>
          <a:xfrm>
            <a:off x="137855" y="3380582"/>
            <a:ext cx="5959384"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Y-Axis">
            <a:extLst>
              <a:ext uri="{FF2B5EF4-FFF2-40B4-BE49-F238E27FC236}">
                <a16:creationId xmlns:a16="http://schemas.microsoft.com/office/drawing/2014/main" id="{9A7A3EFF-9E07-49BA-BBD5-8E44B95C9C7B}"/>
              </a:ext>
            </a:extLst>
          </p:cNvPr>
          <p:cNvCxnSpPr>
            <a:cxnSpLocks/>
            <a:stCxn id="4" idx="0"/>
            <a:endCxn id="4" idx="2"/>
          </p:cNvCxnSpPr>
          <p:nvPr/>
        </p:nvCxnSpPr>
        <p:spPr>
          <a:xfrm>
            <a:off x="3117547" y="1445558"/>
            <a:ext cx="0" cy="387004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Side-Text">
            <a:extLst>
              <a:ext uri="{FF2B5EF4-FFF2-40B4-BE49-F238E27FC236}">
                <a16:creationId xmlns:a16="http://schemas.microsoft.com/office/drawing/2014/main" id="{AC07F43F-F644-475B-BD40-181304188A68}"/>
              </a:ext>
            </a:extLst>
          </p:cNvPr>
          <p:cNvSpPr>
            <a:spLocks noGrp="1"/>
          </p:cNvSpPr>
          <p:nvPr>
            <p:ph type="body" sz="quarter" idx="10"/>
          </p:nvPr>
        </p:nvSpPr>
        <p:spPr>
          <a:xfrm>
            <a:off x="6362477" y="1412658"/>
            <a:ext cx="5328000" cy="4230000"/>
          </a:xfrm>
        </p:spPr>
        <p:txBody>
          <a:bodyPr/>
          <a:lstStyle/>
          <a:p>
            <a:r>
              <a:rPr lang="en-US" dirty="0"/>
              <a:t>We decide for these reasons add two labels to all our resources. We make a vertical and horizontal cut in the resource picture:</a:t>
            </a:r>
          </a:p>
          <a:p>
            <a:r>
              <a:rPr lang="en-US" dirty="0"/>
              <a:t>Horizontally we distinguish between the </a:t>
            </a:r>
            <a:r>
              <a:rPr lang="en-US" b="1" dirty="0"/>
              <a:t>app</a:t>
            </a:r>
            <a:r>
              <a:rPr lang="en-US" dirty="0"/>
              <a:t> part and the </a:t>
            </a:r>
            <a:r>
              <a:rPr lang="en-US" b="1" dirty="0"/>
              <a:t>DB</a:t>
            </a:r>
            <a:r>
              <a:rPr lang="en-US" dirty="0"/>
              <a:t> part, and call these distinction </a:t>
            </a:r>
            <a:r>
              <a:rPr lang="en-US" b="1" dirty="0"/>
              <a:t>module</a:t>
            </a:r>
            <a:r>
              <a:rPr lang="en-US" dirty="0"/>
              <a:t>.  </a:t>
            </a:r>
          </a:p>
          <a:p>
            <a:r>
              <a:rPr lang="en-US" dirty="0"/>
              <a:t>Vertically we distinguish between the </a:t>
            </a:r>
            <a:r>
              <a:rPr lang="en-US" b="1" dirty="0"/>
              <a:t>ads</a:t>
            </a:r>
            <a:r>
              <a:rPr lang="en-US" dirty="0"/>
              <a:t> part and the </a:t>
            </a:r>
            <a:r>
              <a:rPr lang="en-US" b="1" dirty="0"/>
              <a:t>reviews</a:t>
            </a:r>
            <a:r>
              <a:rPr lang="en-US" dirty="0"/>
              <a:t> part, and call these distinction </a:t>
            </a:r>
            <a:r>
              <a:rPr lang="en-US" b="1" dirty="0"/>
              <a:t>component</a:t>
            </a:r>
            <a:r>
              <a:rPr lang="en-US" dirty="0"/>
              <a:t>. </a:t>
            </a:r>
          </a:p>
        </p:txBody>
      </p:sp>
      <p:sp>
        <p:nvSpPr>
          <p:cNvPr id="3" name="Title">
            <a:extLst>
              <a:ext uri="{FF2B5EF4-FFF2-40B4-BE49-F238E27FC236}">
                <a16:creationId xmlns:a16="http://schemas.microsoft.com/office/drawing/2014/main" id="{B9E6A608-6019-43E2-B8B7-DBECB11428B9}"/>
              </a:ext>
            </a:extLst>
          </p:cNvPr>
          <p:cNvSpPr>
            <a:spLocks noGrp="1"/>
          </p:cNvSpPr>
          <p:nvPr>
            <p:ph type="title"/>
          </p:nvPr>
        </p:nvSpPr>
        <p:spPr/>
        <p:txBody>
          <a:bodyPr/>
          <a:lstStyle/>
          <a:p>
            <a:r>
              <a:rPr lang="en-US" dirty="0" err="1"/>
              <a:t>Bulletinboard</a:t>
            </a:r>
            <a:r>
              <a:rPr lang="en-US" dirty="0"/>
              <a:t> in K8s: Labeling of resources </a:t>
            </a:r>
          </a:p>
        </p:txBody>
      </p:sp>
    </p:spTree>
    <p:extLst>
      <p:ext uri="{BB962C8B-B14F-4D97-AF65-F5344CB8AC3E}">
        <p14:creationId xmlns:p14="http://schemas.microsoft.com/office/powerpoint/2010/main" val="2547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1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7" grpId="1" animBg="1"/>
      <p:bldP spid="116" grpId="0" animBg="1"/>
      <p:bldP spid="116" grpId="1" animBg="1"/>
      <p:bldP spid="114" grpId="0" animBg="1"/>
      <p:bldP spid="1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normAutofit lnSpcReduction="10000"/>
          </a:bodyPr>
          <a:lstStyle/>
          <a:p>
            <a:pPr lvl="1"/>
            <a:r>
              <a:rPr lang="en-US" sz="1600" dirty="0"/>
              <a:t>Ensure your Application is </a:t>
            </a:r>
            <a:r>
              <a:rPr lang="en-US" sz="1600" dirty="0">
                <a:solidFill>
                  <a:schemeClr val="accent1"/>
                </a:solidFill>
              </a:rPr>
              <a:t>parameterizable/ ready for external configuration </a:t>
            </a:r>
            <a:r>
              <a:rPr lang="en-US" sz="1600" dirty="0"/>
              <a:t>(In general/ K8s specific)</a:t>
            </a:r>
          </a:p>
          <a:p>
            <a:pPr lvl="1"/>
            <a:endParaRPr lang="en-US" sz="1600" dirty="0"/>
          </a:p>
          <a:p>
            <a:pPr lvl="1"/>
            <a:r>
              <a:rPr lang="en-US" sz="1600" dirty="0"/>
              <a:t>Create a </a:t>
            </a:r>
            <a:r>
              <a:rPr lang="en-US" sz="1600" dirty="0">
                <a:solidFill>
                  <a:schemeClr val="accent1"/>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chemeClr val="accent1"/>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chemeClr val="accent1"/>
                </a:solidFill>
              </a:rPr>
              <a:t>Stateless vs. </a:t>
            </a:r>
            <a:r>
              <a:rPr lang="en-US" sz="1600" dirty="0" err="1">
                <a:solidFill>
                  <a:schemeClr val="accent1"/>
                </a:solidFill>
              </a:rPr>
              <a:t>Statefull</a:t>
            </a:r>
            <a:r>
              <a:rPr lang="en-US" sz="1600" dirty="0">
                <a:solidFill>
                  <a:schemeClr val="accent1"/>
                </a:solidFill>
              </a:rPr>
              <a:t> </a:t>
            </a:r>
            <a:r>
              <a:rPr lang="en-US" sz="1600" dirty="0"/>
              <a:t>and </a:t>
            </a:r>
            <a:r>
              <a:rPr lang="en-US" sz="1600" dirty="0">
                <a:solidFill>
                  <a:schemeClr val="accent1"/>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exposing your Application internal &amp; external/Internet </a:t>
            </a:r>
            <a:r>
              <a:rPr lang="en-US" sz="1600" dirty="0"/>
              <a:t>and </a:t>
            </a:r>
            <a:r>
              <a:rPr lang="en-US" sz="1600" dirty="0">
                <a:solidFill>
                  <a:schemeClr val="accent1"/>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FE311EE-EE74-4D77-95B4-EB606A0C1FBA}"/>
              </a:ext>
            </a:extLst>
          </p:cNvPr>
          <p:cNvSpPr>
            <a:spLocks noGrp="1"/>
          </p:cNvSpPr>
          <p:nvPr>
            <p:ph type="subTitle" idx="1"/>
          </p:nvPr>
        </p:nvSpPr>
        <p:spPr/>
        <p:txBody>
          <a:bodyPr/>
          <a:lstStyle/>
          <a:p>
            <a:r>
              <a:rPr lang="en-US" dirty="0"/>
              <a:t>From </a:t>
            </a:r>
            <a:r>
              <a:rPr lang="en-US" dirty="0" err="1"/>
              <a:t>CloudNativeBootcamp</a:t>
            </a:r>
            <a:r>
              <a:rPr lang="en-US" dirty="0"/>
              <a:t> by </a:t>
            </a:r>
            <a:r>
              <a:rPr lang="en-US" dirty="0" err="1"/>
              <a:t>CloudCurriculumTeam</a:t>
            </a:r>
            <a:endParaRPr lang="en-US" dirty="0"/>
          </a:p>
        </p:txBody>
      </p:sp>
      <p:sp>
        <p:nvSpPr>
          <p:cNvPr id="5" name="Title 4">
            <a:extLst>
              <a:ext uri="{FF2B5EF4-FFF2-40B4-BE49-F238E27FC236}">
                <a16:creationId xmlns:a16="http://schemas.microsoft.com/office/drawing/2014/main" id="{0285E45A-4ACB-4D65-92F1-999798FFCE26}"/>
              </a:ext>
            </a:extLst>
          </p:cNvPr>
          <p:cNvSpPr>
            <a:spLocks noGrp="1"/>
          </p:cNvSpPr>
          <p:nvPr>
            <p:ph type="title"/>
          </p:nvPr>
        </p:nvSpPr>
        <p:spPr/>
        <p:txBody>
          <a:bodyPr/>
          <a:lstStyle/>
          <a:p>
            <a:r>
              <a:rPr lang="en-US" dirty="0" err="1"/>
              <a:t>Bulletinboard</a:t>
            </a:r>
            <a:r>
              <a:rPr lang="en-US" dirty="0"/>
              <a:t>-Application</a:t>
            </a:r>
          </a:p>
        </p:txBody>
      </p:sp>
    </p:spTree>
    <p:extLst>
      <p:ext uri="{BB962C8B-B14F-4D97-AF65-F5344CB8AC3E}">
        <p14:creationId xmlns:p14="http://schemas.microsoft.com/office/powerpoint/2010/main" val="7551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E296E25-F276-47BA-A205-5760CB9E2EFD}"/>
              </a:ext>
            </a:extLst>
          </p:cNvPr>
          <p:cNvPicPr>
            <a:picLocks noGrp="1" noChangeAspect="1"/>
          </p:cNvPicPr>
          <p:nvPr>
            <p:ph type="pic" sz="quarter" idx="10"/>
          </p:nvPr>
        </p:nvPicPr>
        <p:blipFill>
          <a:blip r:embed="rId3"/>
          <a:srcRect/>
          <a:stretch/>
        </p:blipFill>
        <p:spPr>
          <a:xfrm>
            <a:off x="1" y="429986"/>
            <a:ext cx="12195175" cy="6250027"/>
          </a:xfrm>
        </p:spPr>
      </p:pic>
      <p:sp>
        <p:nvSpPr>
          <p:cNvPr id="5" name="Arrow: Down 4">
            <a:extLst>
              <a:ext uri="{FF2B5EF4-FFF2-40B4-BE49-F238E27FC236}">
                <a16:creationId xmlns:a16="http://schemas.microsoft.com/office/drawing/2014/main" id="{B7E03CF8-61B3-4C9A-BF8D-DD4461EB39B9}"/>
              </a:ext>
            </a:extLst>
          </p:cNvPr>
          <p:cNvSpPr/>
          <p:nvPr/>
        </p:nvSpPr>
        <p:spPr bwMode="gray">
          <a:xfrm>
            <a:off x="11302252" y="51703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311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ACDFADB-BDC5-4A76-B1D7-38EB792C4C32}"/>
              </a:ext>
            </a:extLst>
          </p:cNvPr>
          <p:cNvPicPr>
            <a:picLocks noGrp="1" noChangeAspect="1"/>
          </p:cNvPicPr>
          <p:nvPr>
            <p:ph type="pic" sz="quarter" idx="10"/>
          </p:nvPr>
        </p:nvPicPr>
        <p:blipFill>
          <a:blip r:embed="rId3"/>
          <a:srcRect l="2691" r="2691"/>
          <a:stretch>
            <a:fillRect/>
          </a:stretch>
        </p:blipFill>
        <p:spPr/>
      </p:pic>
      <p:sp>
        <p:nvSpPr>
          <p:cNvPr id="13" name="Arrow: Down 12">
            <a:extLst>
              <a:ext uri="{FF2B5EF4-FFF2-40B4-BE49-F238E27FC236}">
                <a16:creationId xmlns:a16="http://schemas.microsoft.com/office/drawing/2014/main" id="{533F85B8-0BC4-4D86-B383-0E6ECC894EFA}"/>
              </a:ext>
            </a:extLst>
          </p:cNvPr>
          <p:cNvSpPr/>
          <p:nvPr/>
        </p:nvSpPr>
        <p:spPr bwMode="gray">
          <a:xfrm>
            <a:off x="10441641" y="5257800"/>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448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E25F6C-6F7F-40B8-86EF-F554C929E91B}"/>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9C0E85D0-D9BA-49C1-BF29-06C21D5D3142}"/>
              </a:ext>
            </a:extLst>
          </p:cNvPr>
          <p:cNvSpPr/>
          <p:nvPr/>
        </p:nvSpPr>
        <p:spPr bwMode="gray">
          <a:xfrm>
            <a:off x="5795028" y="15127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514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B6B133C-9BD2-476C-A336-2BE4C11AF800}"/>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C1DF7AF7-E554-4327-B647-07D16FC63CBB}"/>
              </a:ext>
            </a:extLst>
          </p:cNvPr>
          <p:cNvSpPr/>
          <p:nvPr/>
        </p:nvSpPr>
        <p:spPr bwMode="gray">
          <a:xfrm rot="5400000">
            <a:off x="5206719" y="1865008"/>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600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0191039-7AFE-428F-ADFE-F94853FF1E7E}"/>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3234C7BA-3388-47A0-872C-27715E1D6DC4}"/>
              </a:ext>
            </a:extLst>
          </p:cNvPr>
          <p:cNvSpPr/>
          <p:nvPr/>
        </p:nvSpPr>
        <p:spPr bwMode="gray">
          <a:xfrm>
            <a:off x="11590056" y="52719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8237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85C570B-81FA-4064-86B9-89956631B746}"/>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81E5E0D4-387D-4771-B6D5-C639C546E571}"/>
              </a:ext>
            </a:extLst>
          </p:cNvPr>
          <p:cNvSpPr/>
          <p:nvPr/>
        </p:nvSpPr>
        <p:spPr bwMode="gray">
          <a:xfrm>
            <a:off x="10435265" y="5305861"/>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3407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622A0E66-3EE5-4FEE-AA69-42CE45DFAC24}" vid="{42A2D8E2-23B2-457F-B76C-75CA6B8BC0A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723</Words>
  <Application>Microsoft Office PowerPoint</Application>
  <PresentationFormat>Custom</PresentationFormat>
  <Paragraphs>148</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Consolas</vt:lpstr>
      <vt:lpstr>Courier New</vt:lpstr>
      <vt:lpstr>Symbol</vt:lpstr>
      <vt:lpstr>Wingdings</vt:lpstr>
      <vt:lpstr>Wingdings</vt:lpstr>
      <vt:lpstr>SAP 2018 16x9 black</vt:lpstr>
      <vt:lpstr>PowerPoint Presentation</vt:lpstr>
      <vt:lpstr>Goal of Day 4</vt:lpstr>
      <vt:lpstr>Bulletinboard-Application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the setup looks like?</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How to bring bulletinboard into K8s ?</vt:lpstr>
      <vt:lpstr>Bulletinboard in K8s: Target picture overall</vt:lpstr>
      <vt:lpstr>Bulletinboard in K8s: Labeling of resources </vt:lpstr>
      <vt:lpstr>Bulletinboard in K8s: Labeling of resources </vt:lpstr>
      <vt:lpstr>Application in K8s: Steps to be taken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981</cp:revision>
  <cp:lastPrinted>2018-10-19T15:04:42Z</cp:lastPrinted>
  <dcterms:created xsi:type="dcterms:W3CDTF">2015-10-14T11:21:43Z</dcterms:created>
  <dcterms:modified xsi:type="dcterms:W3CDTF">2020-04-17T07:53:44Z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