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8"/>
  </p:notesMasterIdLst>
  <p:handoutMasterIdLst>
    <p:handoutMasterId r:id="rId19"/>
  </p:handoutMasterIdLst>
  <p:sldIdLst>
    <p:sldId id="434" r:id="rId5"/>
    <p:sldId id="442" r:id="rId6"/>
    <p:sldId id="443" r:id="rId7"/>
    <p:sldId id="444" r:id="rId8"/>
    <p:sldId id="439" r:id="rId9"/>
    <p:sldId id="455" r:id="rId10"/>
    <p:sldId id="432" r:id="rId11"/>
    <p:sldId id="441" r:id="rId12"/>
    <p:sldId id="454" r:id="rId13"/>
    <p:sldId id="445" r:id="rId14"/>
    <p:sldId id="453" r:id="rId15"/>
    <p:sldId id="465" r:id="rId16"/>
    <p:sldId id="265" r:id="rId1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08" autoAdjust="0"/>
  </p:normalViewPr>
  <p:slideViewPr>
    <p:cSldViewPr snapToGrid="0" showGuides="1">
      <p:cViewPr varScale="1">
        <p:scale>
          <a:sx n="89" d="100"/>
          <a:sy n="89" d="100"/>
        </p:scale>
        <p:origin x="1392" y="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hl, Hendrik" userId="47aec54f-ffd6-4086-b9a7-dc1d8a06f5ff" providerId="ADAL" clId="{6C5CF293-80D5-4F25-A211-C517327B3D5D}"/>
    <pc:docChg chg="undo custSel addSld delSld modSld sldOrd">
      <pc:chgData name="Kahl, Hendrik" userId="47aec54f-ffd6-4086-b9a7-dc1d8a06f5ff" providerId="ADAL" clId="{6C5CF293-80D5-4F25-A211-C517327B3D5D}" dt="2018-09-25T09:12:51.562" v="7369" actId="27636"/>
      <pc:docMkLst>
        <pc:docMk/>
      </pc:docMkLst>
      <pc:sldChg chg="add del">
        <pc:chgData name="Kahl, Hendrik" userId="47aec54f-ffd6-4086-b9a7-dc1d8a06f5ff" providerId="ADAL" clId="{6C5CF293-80D5-4F25-A211-C517327B3D5D}" dt="2018-09-21T08:52:06.035" v="4132" actId="2696"/>
        <pc:sldMkLst>
          <pc:docMk/>
          <pc:sldMk cId="0" sldId="265"/>
        </pc:sldMkLst>
      </pc:sldChg>
      <pc:sldChg chg="add del">
        <pc:chgData name="Kahl, Hendrik" userId="47aec54f-ffd6-4086-b9a7-dc1d8a06f5ff" providerId="ADAL" clId="{6C5CF293-80D5-4F25-A211-C517327B3D5D}" dt="2018-09-24T07:37:32.744" v="5193" actId="2696"/>
        <pc:sldMkLst>
          <pc:docMk/>
          <pc:sldMk cId="3886438963" sldId="382"/>
        </pc:sldMkLst>
      </pc:sldChg>
      <pc:sldChg chg="add del">
        <pc:chgData name="Kahl, Hendrik" userId="47aec54f-ffd6-4086-b9a7-dc1d8a06f5ff" providerId="ADAL" clId="{6C5CF293-80D5-4F25-A211-C517327B3D5D}" dt="2018-09-24T07:37:34.572" v="5195" actId="2696"/>
        <pc:sldMkLst>
          <pc:docMk/>
          <pc:sldMk cId="42108366" sldId="388"/>
        </pc:sldMkLst>
      </pc:sldChg>
      <pc:sldChg chg="add modNotesTx">
        <pc:chgData name="Kahl, Hendrik" userId="47aec54f-ffd6-4086-b9a7-dc1d8a06f5ff" providerId="ADAL" clId="{6C5CF293-80D5-4F25-A211-C517327B3D5D}" dt="2018-09-24T12:47:23.761" v="7211" actId="20577"/>
        <pc:sldMkLst>
          <pc:docMk/>
          <pc:sldMk cId="2619949851" sldId="432"/>
        </pc:sldMkLst>
      </pc:sldChg>
      <pc:sldChg chg="addSp delSp modSp">
        <pc:chgData name="Kahl, Hendrik" userId="47aec54f-ffd6-4086-b9a7-dc1d8a06f5ff" providerId="ADAL" clId="{6C5CF293-80D5-4F25-A211-C517327B3D5D}" dt="2018-09-25T09:12:51.515" v="7368" actId="20577"/>
        <pc:sldMkLst>
          <pc:docMk/>
          <pc:sldMk cId="1786748081" sldId="434"/>
        </pc:sldMkLst>
        <pc:spChg chg="add del mod">
          <ac:chgData name="Kahl, Hendrik" userId="47aec54f-ffd6-4086-b9a7-dc1d8a06f5ff" providerId="ADAL" clId="{6C5CF293-80D5-4F25-A211-C517327B3D5D}" dt="2018-09-20T13:45:25.071" v="23" actId="478"/>
          <ac:spMkLst>
            <pc:docMk/>
            <pc:sldMk cId="1786748081" sldId="434"/>
            <ac:spMk id="3" creationId="{3666DFB2-70D2-4291-8411-704E485C9DF2}"/>
          </ac:spMkLst>
        </pc:spChg>
        <pc:spChg chg="mod ord">
          <ac:chgData name="Kahl, Hendrik" userId="47aec54f-ffd6-4086-b9a7-dc1d8a06f5ff" providerId="ADAL" clId="{6C5CF293-80D5-4F25-A211-C517327B3D5D}" dt="2018-09-25T09:12:51.515" v="7368" actId="20577"/>
          <ac:spMkLst>
            <pc:docMk/>
            <pc:sldMk cId="1786748081" sldId="434"/>
            <ac:spMk id="4" creationId="{00000000-0000-0000-0000-000000000000}"/>
          </ac:spMkLst>
        </pc:spChg>
        <pc:spChg chg="del">
          <ac:chgData name="Kahl, Hendrik" userId="47aec54f-ffd6-4086-b9a7-dc1d8a06f5ff" providerId="ADAL" clId="{6C5CF293-80D5-4F25-A211-C517327B3D5D}" dt="2018-09-20T13:46:49.892" v="109" actId="478"/>
          <ac:spMkLst>
            <pc:docMk/>
            <pc:sldMk cId="1786748081" sldId="434"/>
            <ac:spMk id="6" creationId="{00000000-0000-0000-0000-000000000000}"/>
          </ac:spMkLst>
        </pc:spChg>
        <pc:spChg chg="add del mod">
          <ac:chgData name="Kahl, Hendrik" userId="47aec54f-ffd6-4086-b9a7-dc1d8a06f5ff" providerId="ADAL" clId="{6C5CF293-80D5-4F25-A211-C517327B3D5D}" dt="2018-09-20T13:46:27.283" v="100" actId="478"/>
          <ac:spMkLst>
            <pc:docMk/>
            <pc:sldMk cId="1786748081" sldId="434"/>
            <ac:spMk id="9" creationId="{CC57D227-1D24-49F5-82D0-181D722B0828}"/>
          </ac:spMkLst>
        </pc:spChg>
        <pc:spChg chg="add del mod">
          <ac:chgData name="Kahl, Hendrik" userId="47aec54f-ffd6-4086-b9a7-dc1d8a06f5ff" providerId="ADAL" clId="{6C5CF293-80D5-4F25-A211-C517327B3D5D}" dt="2018-09-20T13:55:52.231" v="130" actId="1076"/>
          <ac:spMkLst>
            <pc:docMk/>
            <pc:sldMk cId="1786748081" sldId="434"/>
            <ac:spMk id="13" creationId="{7F47D1ED-1CCD-4770-9791-9056EECDEA9F}"/>
          </ac:spMkLst>
        </pc:spChg>
        <pc:spChg chg="add del mod">
          <ac:chgData name="Kahl, Hendrik" userId="47aec54f-ffd6-4086-b9a7-dc1d8a06f5ff" providerId="ADAL" clId="{6C5CF293-80D5-4F25-A211-C517327B3D5D}" dt="2018-09-20T13:55:52.231" v="130" actId="1076"/>
          <ac:spMkLst>
            <pc:docMk/>
            <pc:sldMk cId="1786748081" sldId="434"/>
            <ac:spMk id="15" creationId="{55F389CE-0DD7-481A-B464-D65F791B5EB1}"/>
          </ac:spMkLst>
        </pc:spChg>
        <pc:spChg chg="del">
          <ac:chgData name="Kahl, Hendrik" userId="47aec54f-ffd6-4086-b9a7-dc1d8a06f5ff" providerId="ADAL" clId="{6C5CF293-80D5-4F25-A211-C517327B3D5D}" dt="2018-09-20T13:45:23.586" v="22" actId="478"/>
          <ac:spMkLst>
            <pc:docMk/>
            <pc:sldMk cId="1786748081" sldId="434"/>
            <ac:spMk id="16" creationId="{00000000-0000-0000-0000-000000000000}"/>
          </ac:spMkLst>
        </pc:spChg>
        <pc:spChg chg="add del mod">
          <ac:chgData name="Kahl, Hendrik" userId="47aec54f-ffd6-4086-b9a7-dc1d8a06f5ff" providerId="ADAL" clId="{6C5CF293-80D5-4F25-A211-C517327B3D5D}" dt="2018-09-20T13:55:59.681" v="132" actId="1076"/>
          <ac:spMkLst>
            <pc:docMk/>
            <pc:sldMk cId="1786748081" sldId="434"/>
            <ac:spMk id="17" creationId="{6CED62B3-0703-4494-A6CA-BAE97693DAA1}"/>
          </ac:spMkLst>
        </pc:spChg>
        <pc:spChg chg="add del mod">
          <ac:chgData name="Kahl, Hendrik" userId="47aec54f-ffd6-4086-b9a7-dc1d8a06f5ff" providerId="ADAL" clId="{6C5CF293-80D5-4F25-A211-C517327B3D5D}" dt="2018-09-20T13:56:09.552" v="134" actId="1076"/>
          <ac:spMkLst>
            <pc:docMk/>
            <pc:sldMk cId="1786748081" sldId="434"/>
            <ac:spMk id="18" creationId="{F815C9C2-CA57-440A-AF14-3EA5F07DE7B4}"/>
          </ac:spMkLst>
        </pc:spChg>
        <pc:spChg chg="add del mod">
          <ac:chgData name="Kahl, Hendrik" userId="47aec54f-ffd6-4086-b9a7-dc1d8a06f5ff" providerId="ADAL" clId="{6C5CF293-80D5-4F25-A211-C517327B3D5D}" dt="2018-09-20T13:56:09.552" v="134" actId="1076"/>
          <ac:spMkLst>
            <pc:docMk/>
            <pc:sldMk cId="1786748081" sldId="434"/>
            <ac:spMk id="19" creationId="{199679B0-82D2-41F0-9D37-31C8A8AC4CDE}"/>
          </ac:spMkLst>
        </pc:spChg>
        <pc:spChg chg="add del mod">
          <ac:chgData name="Kahl, Hendrik" userId="47aec54f-ffd6-4086-b9a7-dc1d8a06f5ff" providerId="ADAL" clId="{6C5CF293-80D5-4F25-A211-C517327B3D5D}" dt="2018-09-20T13:56:15.241" v="136" actId="1076"/>
          <ac:spMkLst>
            <pc:docMk/>
            <pc:sldMk cId="1786748081" sldId="434"/>
            <ac:spMk id="20" creationId="{E8A25F3D-A8F3-470A-8524-1FCA4F40FB8A}"/>
          </ac:spMkLst>
        </pc:spChg>
        <pc:spChg chg="add del mod">
          <ac:chgData name="Kahl, Hendrik" userId="47aec54f-ffd6-4086-b9a7-dc1d8a06f5ff" providerId="ADAL" clId="{6C5CF293-80D5-4F25-A211-C517327B3D5D}" dt="2018-09-20T13:56:15.241" v="136" actId="1076"/>
          <ac:spMkLst>
            <pc:docMk/>
            <pc:sldMk cId="1786748081" sldId="434"/>
            <ac:spMk id="21" creationId="{364E6264-D313-4BAF-87CD-AE092DB4F813}"/>
          </ac:spMkLst>
        </pc:spChg>
        <pc:spChg chg="add del mod">
          <ac:chgData name="Kahl, Hendrik" userId="47aec54f-ffd6-4086-b9a7-dc1d8a06f5ff" providerId="ADAL" clId="{6C5CF293-80D5-4F25-A211-C517327B3D5D}" dt="2018-09-20T13:56:17.346" v="137" actId="1076"/>
          <ac:spMkLst>
            <pc:docMk/>
            <pc:sldMk cId="1786748081" sldId="434"/>
            <ac:spMk id="22" creationId="{EDA6BF92-828B-4978-B22D-D820A0B393A2}"/>
          </ac:spMkLst>
        </pc:spChg>
        <pc:spChg chg="add del mod">
          <ac:chgData name="Kahl, Hendrik" userId="47aec54f-ffd6-4086-b9a7-dc1d8a06f5ff" providerId="ADAL" clId="{6C5CF293-80D5-4F25-A211-C517327B3D5D}" dt="2018-09-20T13:56:17.346" v="137" actId="1076"/>
          <ac:spMkLst>
            <pc:docMk/>
            <pc:sldMk cId="1786748081" sldId="434"/>
            <ac:spMk id="23" creationId="{17538815-F220-48ED-9B45-3E8CAC58D362}"/>
          </ac:spMkLst>
        </pc:spChg>
        <pc:spChg chg="add del mod">
          <ac:chgData name="Kahl, Hendrik" userId="47aec54f-ffd6-4086-b9a7-dc1d8a06f5ff" providerId="ADAL" clId="{6C5CF293-80D5-4F25-A211-C517327B3D5D}" dt="2018-09-20T13:56:20.800" v="138" actId="1076"/>
          <ac:spMkLst>
            <pc:docMk/>
            <pc:sldMk cId="1786748081" sldId="434"/>
            <ac:spMk id="24" creationId="{2FDFDD20-0F33-4308-BB7C-CE52FF779DB7}"/>
          </ac:spMkLst>
        </pc:spChg>
        <pc:spChg chg="add del mod">
          <ac:chgData name="Kahl, Hendrik" userId="47aec54f-ffd6-4086-b9a7-dc1d8a06f5ff" providerId="ADAL" clId="{6C5CF293-80D5-4F25-A211-C517327B3D5D}" dt="2018-09-20T13:56:27.026" v="139" actId="1076"/>
          <ac:spMkLst>
            <pc:docMk/>
            <pc:sldMk cId="1786748081" sldId="434"/>
            <ac:spMk id="25" creationId="{E81B9D6F-E065-4881-8391-F5FE108DD051}"/>
          </ac:spMkLst>
        </pc:spChg>
        <pc:spChg chg="add del mod">
          <ac:chgData name="Kahl, Hendrik" userId="47aec54f-ffd6-4086-b9a7-dc1d8a06f5ff" providerId="ADAL" clId="{6C5CF293-80D5-4F25-A211-C517327B3D5D}" dt="2018-09-20T13:56:27.026" v="139" actId="1076"/>
          <ac:spMkLst>
            <pc:docMk/>
            <pc:sldMk cId="1786748081" sldId="434"/>
            <ac:spMk id="26" creationId="{27E6D26D-4698-45F5-9757-584A9CD75DCD}"/>
          </ac:spMkLst>
        </pc:spChg>
        <pc:spChg chg="add del mod">
          <ac:chgData name="Kahl, Hendrik" userId="47aec54f-ffd6-4086-b9a7-dc1d8a06f5ff" providerId="ADAL" clId="{6C5CF293-80D5-4F25-A211-C517327B3D5D}" dt="2018-09-20T13:56:36.410" v="142" actId="1076"/>
          <ac:spMkLst>
            <pc:docMk/>
            <pc:sldMk cId="1786748081" sldId="434"/>
            <ac:spMk id="27" creationId="{614E26CD-BEB7-4D35-AA7D-2CD61AC91BA4}"/>
          </ac:spMkLst>
        </pc:spChg>
        <pc:spChg chg="add del mod">
          <ac:chgData name="Kahl, Hendrik" userId="47aec54f-ffd6-4086-b9a7-dc1d8a06f5ff" providerId="ADAL" clId="{6C5CF293-80D5-4F25-A211-C517327B3D5D}" dt="2018-09-20T13:56:36.410" v="142" actId="1076"/>
          <ac:spMkLst>
            <pc:docMk/>
            <pc:sldMk cId="1786748081" sldId="434"/>
            <ac:spMk id="28" creationId="{14DAB2C9-4935-4A5D-82C2-2C0BB97D1A0E}"/>
          </ac:spMkLst>
        </pc:spChg>
        <pc:spChg chg="add del mod">
          <ac:chgData name="Kahl, Hendrik" userId="47aec54f-ffd6-4086-b9a7-dc1d8a06f5ff" providerId="ADAL" clId="{6C5CF293-80D5-4F25-A211-C517327B3D5D}" dt="2018-09-20T13:56:46.328" v="144" actId="478"/>
          <ac:spMkLst>
            <pc:docMk/>
            <pc:sldMk cId="1786748081" sldId="434"/>
            <ac:spMk id="29" creationId="{995CCDDC-A694-4212-B294-507AA578EA7F}"/>
          </ac:spMkLst>
        </pc:spChg>
        <pc:spChg chg="add del mod">
          <ac:chgData name="Kahl, Hendrik" userId="47aec54f-ffd6-4086-b9a7-dc1d8a06f5ff" providerId="ADAL" clId="{6C5CF293-80D5-4F25-A211-C517327B3D5D}" dt="2018-09-20T13:56:44.346" v="143" actId="478"/>
          <ac:spMkLst>
            <pc:docMk/>
            <pc:sldMk cId="1786748081" sldId="434"/>
            <ac:spMk id="30" creationId="{0A2D9261-5150-47E1-9C33-EB0C00BD1075}"/>
          </ac:spMkLst>
        </pc:spChg>
        <pc:grpChg chg="add mod">
          <ac:chgData name="Kahl, Hendrik" userId="47aec54f-ffd6-4086-b9a7-dc1d8a06f5ff" providerId="ADAL" clId="{6C5CF293-80D5-4F25-A211-C517327B3D5D}" dt="2018-09-21T07:22:27.899" v="2235" actId="1038"/>
          <ac:grpSpMkLst>
            <pc:docMk/>
            <pc:sldMk cId="1786748081" sldId="434"/>
            <ac:grpSpMk id="56" creationId="{59DB3B3E-6C3D-4C6C-AD27-BCAAF77C7431}"/>
          </ac:grpSpMkLst>
        </pc:grpChg>
        <pc:picChg chg="del">
          <ac:chgData name="Kahl, Hendrik" userId="47aec54f-ffd6-4086-b9a7-dc1d8a06f5ff" providerId="ADAL" clId="{6C5CF293-80D5-4F25-A211-C517327B3D5D}" dt="2018-09-20T13:46:24.954" v="99" actId="478"/>
          <ac:picMkLst>
            <pc:docMk/>
            <pc:sldMk cId="1786748081" sldId="434"/>
            <ac:picMk id="5" creationId="{00000000-0000-0000-0000-000000000000}"/>
          </ac:picMkLst>
        </pc:picChg>
        <pc:picChg chg="add mod">
          <ac:chgData name="Kahl, Hendrik" userId="47aec54f-ffd6-4086-b9a7-dc1d8a06f5ff" providerId="ADAL" clId="{6C5CF293-80D5-4F25-A211-C517327B3D5D}" dt="2018-09-20T13:46:19.795" v="98" actId="1076"/>
          <ac:picMkLst>
            <pc:docMk/>
            <pc:sldMk cId="1786748081" sldId="434"/>
            <ac:picMk id="8" creationId="{4EEA5DE0-C666-48F4-B311-F653C767B844}"/>
          </ac:picMkLst>
        </pc:picChg>
        <pc:picChg chg="add del mod">
          <ac:chgData name="Kahl, Hendrik" userId="47aec54f-ffd6-4086-b9a7-dc1d8a06f5ff" providerId="ADAL" clId="{6C5CF293-80D5-4F25-A211-C517327B3D5D}" dt="2018-09-20T13:55:16.509" v="116" actId="478"/>
          <ac:picMkLst>
            <pc:docMk/>
            <pc:sldMk cId="1786748081" sldId="434"/>
            <ac:picMk id="11" creationId="{1D795F67-AA17-4BF4-9A2C-08D8A04BF777}"/>
          </ac:picMkLst>
        </pc:picChg>
        <pc:picChg chg="add del mod">
          <ac:chgData name="Kahl, Hendrik" userId="47aec54f-ffd6-4086-b9a7-dc1d8a06f5ff" providerId="ADAL" clId="{6C5CF293-80D5-4F25-A211-C517327B3D5D}" dt="2018-09-20T13:55:15.488" v="115" actId="1076"/>
          <ac:picMkLst>
            <pc:docMk/>
            <pc:sldMk cId="1786748081" sldId="434"/>
            <ac:picMk id="12" creationId="{1BE1BC4B-BE9B-4419-A8E9-ADDE72B5D3E2}"/>
          </ac:picMkLst>
        </pc:picChg>
        <pc:picChg chg="add del mod">
          <ac:chgData name="Kahl, Hendrik" userId="47aec54f-ffd6-4086-b9a7-dc1d8a06f5ff" providerId="ADAL" clId="{6C5CF293-80D5-4F25-A211-C517327B3D5D}" dt="2018-09-20T14:05:33.973" v="315" actId="478"/>
          <ac:picMkLst>
            <pc:docMk/>
            <pc:sldMk cId="1786748081" sldId="434"/>
            <ac:picMk id="14" creationId="{2B6BD40E-B15A-4CC6-AF29-49DCF9EF9808}"/>
          </ac:picMkLst>
        </pc:picChg>
        <pc:picChg chg="add del mod">
          <ac:chgData name="Kahl, Hendrik" userId="47aec54f-ffd6-4086-b9a7-dc1d8a06f5ff" providerId="ADAL" clId="{6C5CF293-80D5-4F25-A211-C517327B3D5D}" dt="2018-09-20T14:00:04.589" v="192" actId="478"/>
          <ac:picMkLst>
            <pc:docMk/>
            <pc:sldMk cId="1786748081" sldId="434"/>
            <ac:picMk id="32" creationId="{CAF5B762-832B-4119-AD20-791741243FD3}"/>
          </ac:picMkLst>
        </pc:picChg>
        <pc:picChg chg="add del mod">
          <ac:chgData name="Kahl, Hendrik" userId="47aec54f-ffd6-4086-b9a7-dc1d8a06f5ff" providerId="ADAL" clId="{6C5CF293-80D5-4F25-A211-C517327B3D5D}" dt="2018-09-20T14:00:03.469" v="191" actId="1076"/>
          <ac:picMkLst>
            <pc:docMk/>
            <pc:sldMk cId="1786748081" sldId="434"/>
            <ac:picMk id="34" creationId="{D535A444-C7F1-4A4E-AD85-6E41D66B31C0}"/>
          </ac:picMkLst>
        </pc:picChg>
        <pc:picChg chg="add del mod">
          <ac:chgData name="Kahl, Hendrik" userId="47aec54f-ffd6-4086-b9a7-dc1d8a06f5ff" providerId="ADAL" clId="{6C5CF293-80D5-4F25-A211-C517327B3D5D}" dt="2018-09-20T14:05:34.882" v="316" actId="478"/>
          <ac:picMkLst>
            <pc:docMk/>
            <pc:sldMk cId="1786748081" sldId="434"/>
            <ac:picMk id="35" creationId="{536392AB-8E4D-4366-A770-469A9ACAAEC2}"/>
          </ac:picMkLst>
        </pc:picChg>
        <pc:picChg chg="add mod">
          <ac:chgData name="Kahl, Hendrik" userId="47aec54f-ffd6-4086-b9a7-dc1d8a06f5ff" providerId="ADAL" clId="{6C5CF293-80D5-4F25-A211-C517327B3D5D}" dt="2018-09-21T07:22:45.954" v="2240" actId="1035"/>
          <ac:picMkLst>
            <pc:docMk/>
            <pc:sldMk cId="1786748081" sldId="434"/>
            <ac:picMk id="36" creationId="{3CFC1A66-7113-4223-8375-F8D7077DB8BA}"/>
          </ac:picMkLst>
        </pc:picChg>
        <pc:picChg chg="add mod">
          <ac:chgData name="Kahl, Hendrik" userId="47aec54f-ffd6-4086-b9a7-dc1d8a06f5ff" providerId="ADAL" clId="{6C5CF293-80D5-4F25-A211-C517327B3D5D}" dt="2018-09-21T07:22:45.954" v="2240" actId="1035"/>
          <ac:picMkLst>
            <pc:docMk/>
            <pc:sldMk cId="1786748081" sldId="434"/>
            <ac:picMk id="37" creationId="{6CE77807-3303-4906-B75C-ECFA402B3BD5}"/>
          </ac:picMkLst>
        </pc:picChg>
        <pc:picChg chg="add mod">
          <ac:chgData name="Kahl, Hendrik" userId="47aec54f-ffd6-4086-b9a7-dc1d8a06f5ff" providerId="ADAL" clId="{6C5CF293-80D5-4F25-A211-C517327B3D5D}" dt="2018-09-21T07:22:45.954" v="2240" actId="1035"/>
          <ac:picMkLst>
            <pc:docMk/>
            <pc:sldMk cId="1786748081" sldId="434"/>
            <ac:picMk id="38" creationId="{BAD6A7DF-55EE-4829-A9DE-17335391A9D0}"/>
          </ac:picMkLst>
        </pc:picChg>
        <pc:picChg chg="add mod">
          <ac:chgData name="Kahl, Hendrik" userId="47aec54f-ffd6-4086-b9a7-dc1d8a06f5ff" providerId="ADAL" clId="{6C5CF293-80D5-4F25-A211-C517327B3D5D}" dt="2018-09-21T07:22:33.762" v="2238" actId="1035"/>
          <ac:picMkLst>
            <pc:docMk/>
            <pc:sldMk cId="1786748081" sldId="434"/>
            <ac:picMk id="39" creationId="{F829F844-816A-472F-88EA-57736D09ADF7}"/>
          </ac:picMkLst>
        </pc:picChg>
        <pc:picChg chg="add mod">
          <ac:chgData name="Kahl, Hendrik" userId="47aec54f-ffd6-4086-b9a7-dc1d8a06f5ff" providerId="ADAL" clId="{6C5CF293-80D5-4F25-A211-C517327B3D5D}" dt="2018-09-20T14:05:32.229" v="314" actId="164"/>
          <ac:picMkLst>
            <pc:docMk/>
            <pc:sldMk cId="1786748081" sldId="434"/>
            <ac:picMk id="40" creationId="{00FD8B6E-3332-452A-A680-48BD2C672E8E}"/>
          </ac:picMkLst>
        </pc:picChg>
        <pc:picChg chg="add mod">
          <ac:chgData name="Kahl, Hendrik" userId="47aec54f-ffd6-4086-b9a7-dc1d8a06f5ff" providerId="ADAL" clId="{6C5CF293-80D5-4F25-A211-C517327B3D5D}" dt="2018-09-21T07:22:45.954" v="2240" actId="1035"/>
          <ac:picMkLst>
            <pc:docMk/>
            <pc:sldMk cId="1786748081" sldId="434"/>
            <ac:picMk id="41" creationId="{8E2020AA-B6CE-450D-A368-0B9CBEE357F5}"/>
          </ac:picMkLst>
        </pc:picChg>
        <pc:picChg chg="add mod">
          <ac:chgData name="Kahl, Hendrik" userId="47aec54f-ffd6-4086-b9a7-dc1d8a06f5ff" providerId="ADAL" clId="{6C5CF293-80D5-4F25-A211-C517327B3D5D}" dt="2018-09-21T07:22:33.762" v="2238" actId="1035"/>
          <ac:picMkLst>
            <pc:docMk/>
            <pc:sldMk cId="1786748081" sldId="434"/>
            <ac:picMk id="42" creationId="{218841AF-853D-45BE-9D9D-E2EE491541E3}"/>
          </ac:picMkLst>
        </pc:picChg>
        <pc:picChg chg="add mod">
          <ac:chgData name="Kahl, Hendrik" userId="47aec54f-ffd6-4086-b9a7-dc1d8a06f5ff" providerId="ADAL" clId="{6C5CF293-80D5-4F25-A211-C517327B3D5D}" dt="2018-09-20T14:05:32.229" v="314" actId="164"/>
          <ac:picMkLst>
            <pc:docMk/>
            <pc:sldMk cId="1786748081" sldId="434"/>
            <ac:picMk id="43" creationId="{B8C70FD0-6666-4D31-9B76-99DC5A52CE09}"/>
          </ac:picMkLst>
        </pc:picChg>
        <pc:picChg chg="add mod">
          <ac:chgData name="Kahl, Hendrik" userId="47aec54f-ffd6-4086-b9a7-dc1d8a06f5ff" providerId="ADAL" clId="{6C5CF293-80D5-4F25-A211-C517327B3D5D}" dt="2018-09-20T14:05:32.229" v="314" actId="164"/>
          <ac:picMkLst>
            <pc:docMk/>
            <pc:sldMk cId="1786748081" sldId="434"/>
            <ac:picMk id="44" creationId="{2CBDF435-BD72-4151-A9C7-301A01E81707}"/>
          </ac:picMkLst>
        </pc:picChg>
        <pc:picChg chg="add mod">
          <ac:chgData name="Kahl, Hendrik" userId="47aec54f-ffd6-4086-b9a7-dc1d8a06f5ff" providerId="ADAL" clId="{6C5CF293-80D5-4F25-A211-C517327B3D5D}" dt="2018-09-20T14:05:32.229" v="314" actId="164"/>
          <ac:picMkLst>
            <pc:docMk/>
            <pc:sldMk cId="1786748081" sldId="434"/>
            <ac:picMk id="45" creationId="{CD74CA27-7365-4480-A0BC-75AF96013075}"/>
          </ac:picMkLst>
        </pc:picChg>
        <pc:picChg chg="add mod">
          <ac:chgData name="Kahl, Hendrik" userId="47aec54f-ffd6-4086-b9a7-dc1d8a06f5ff" providerId="ADAL" clId="{6C5CF293-80D5-4F25-A211-C517327B3D5D}" dt="2018-09-20T14:05:32.229" v="314" actId="164"/>
          <ac:picMkLst>
            <pc:docMk/>
            <pc:sldMk cId="1786748081" sldId="434"/>
            <ac:picMk id="46" creationId="{09CFFA52-5DA7-4846-8DC5-4F696F6C1B38}"/>
          </ac:picMkLst>
        </pc:picChg>
        <pc:picChg chg="add mod">
          <ac:chgData name="Kahl, Hendrik" userId="47aec54f-ffd6-4086-b9a7-dc1d8a06f5ff" providerId="ADAL" clId="{6C5CF293-80D5-4F25-A211-C517327B3D5D}" dt="2018-09-20T14:05:32.229" v="314" actId="164"/>
          <ac:picMkLst>
            <pc:docMk/>
            <pc:sldMk cId="1786748081" sldId="434"/>
            <ac:picMk id="47" creationId="{BCE3E612-B31F-441F-B5DD-80E38E342CA6}"/>
          </ac:picMkLst>
        </pc:picChg>
        <pc:picChg chg="add del mod">
          <ac:chgData name="Kahl, Hendrik" userId="47aec54f-ffd6-4086-b9a7-dc1d8a06f5ff" providerId="ADAL" clId="{6C5CF293-80D5-4F25-A211-C517327B3D5D}" dt="2018-09-20T14:06:17.750" v="335" actId="1076"/>
          <ac:picMkLst>
            <pc:docMk/>
            <pc:sldMk cId="1786748081" sldId="434"/>
            <ac:picMk id="48" creationId="{A46F24F7-D30B-41DF-A15B-064BAFCA0544}"/>
          </ac:picMkLst>
        </pc:picChg>
        <pc:picChg chg="add mod">
          <ac:chgData name="Kahl, Hendrik" userId="47aec54f-ffd6-4086-b9a7-dc1d8a06f5ff" providerId="ADAL" clId="{6C5CF293-80D5-4F25-A211-C517327B3D5D}" dt="2018-09-20T14:05:32.229" v="314" actId="164"/>
          <ac:picMkLst>
            <pc:docMk/>
            <pc:sldMk cId="1786748081" sldId="434"/>
            <ac:picMk id="49" creationId="{F21CCB27-5068-49B2-B5FB-1518F9605881}"/>
          </ac:picMkLst>
        </pc:picChg>
        <pc:picChg chg="add mod">
          <ac:chgData name="Kahl, Hendrik" userId="47aec54f-ffd6-4086-b9a7-dc1d8a06f5ff" providerId="ADAL" clId="{6C5CF293-80D5-4F25-A211-C517327B3D5D}" dt="2018-09-20T14:05:32.229" v="314" actId="164"/>
          <ac:picMkLst>
            <pc:docMk/>
            <pc:sldMk cId="1786748081" sldId="434"/>
            <ac:picMk id="50" creationId="{FAA85244-9F47-4C04-B990-EC1879C81D9E}"/>
          </ac:picMkLst>
        </pc:picChg>
        <pc:picChg chg="add mod">
          <ac:chgData name="Kahl, Hendrik" userId="47aec54f-ffd6-4086-b9a7-dc1d8a06f5ff" providerId="ADAL" clId="{6C5CF293-80D5-4F25-A211-C517327B3D5D}" dt="2018-09-20T14:05:32.229" v="314" actId="164"/>
          <ac:picMkLst>
            <pc:docMk/>
            <pc:sldMk cId="1786748081" sldId="434"/>
            <ac:picMk id="51" creationId="{0EF81546-991E-4607-8457-BD6D59A6C0BB}"/>
          </ac:picMkLst>
        </pc:picChg>
        <pc:picChg chg="add mod">
          <ac:chgData name="Kahl, Hendrik" userId="47aec54f-ffd6-4086-b9a7-dc1d8a06f5ff" providerId="ADAL" clId="{6C5CF293-80D5-4F25-A211-C517327B3D5D}" dt="2018-09-21T07:22:25.618" v="2234" actId="1038"/>
          <ac:picMkLst>
            <pc:docMk/>
            <pc:sldMk cId="1786748081" sldId="434"/>
            <ac:picMk id="52" creationId="{0770FC17-F565-40C6-B10E-E4D806577BDC}"/>
          </ac:picMkLst>
        </pc:picChg>
        <pc:picChg chg="add mod">
          <ac:chgData name="Kahl, Hendrik" userId="47aec54f-ffd6-4086-b9a7-dc1d8a06f5ff" providerId="ADAL" clId="{6C5CF293-80D5-4F25-A211-C517327B3D5D}" dt="2018-09-20T14:05:32.229" v="314" actId="164"/>
          <ac:picMkLst>
            <pc:docMk/>
            <pc:sldMk cId="1786748081" sldId="434"/>
            <ac:picMk id="53" creationId="{E1BE0750-41BE-4C3B-89ED-34808FB924BC}"/>
          </ac:picMkLst>
        </pc:picChg>
        <pc:picChg chg="add mod">
          <ac:chgData name="Kahl, Hendrik" userId="47aec54f-ffd6-4086-b9a7-dc1d8a06f5ff" providerId="ADAL" clId="{6C5CF293-80D5-4F25-A211-C517327B3D5D}" dt="2018-09-21T07:22:29.394" v="2237" actId="1038"/>
          <ac:picMkLst>
            <pc:docMk/>
            <pc:sldMk cId="1786748081" sldId="434"/>
            <ac:picMk id="54" creationId="{90BAB765-26AC-4630-9704-6BA98DD88B7D}"/>
          </ac:picMkLst>
        </pc:picChg>
        <pc:picChg chg="add mod">
          <ac:chgData name="Kahl, Hendrik" userId="47aec54f-ffd6-4086-b9a7-dc1d8a06f5ff" providerId="ADAL" clId="{6C5CF293-80D5-4F25-A211-C517327B3D5D}" dt="2018-09-20T14:05:32.229" v="314" actId="164"/>
          <ac:picMkLst>
            <pc:docMk/>
            <pc:sldMk cId="1786748081" sldId="434"/>
            <ac:picMk id="55" creationId="{27242E4A-B385-415D-89EB-1AF179D53A40}"/>
          </ac:picMkLst>
        </pc:picChg>
        <pc:picChg chg="add mod">
          <ac:chgData name="Kahl, Hendrik" userId="47aec54f-ffd6-4086-b9a7-dc1d8a06f5ff" providerId="ADAL" clId="{6C5CF293-80D5-4F25-A211-C517327B3D5D}" dt="2018-09-20T14:06:35.583" v="339" actId="1076"/>
          <ac:picMkLst>
            <pc:docMk/>
            <pc:sldMk cId="1786748081" sldId="434"/>
            <ac:picMk id="57" creationId="{21A85AAF-9D8B-48D8-B965-D7D76C5F3B18}"/>
          </ac:picMkLst>
        </pc:picChg>
      </pc:sldChg>
      <pc:sldChg chg="add del ord modNotesTx">
        <pc:chgData name="Kahl, Hendrik" userId="47aec54f-ffd6-4086-b9a7-dc1d8a06f5ff" providerId="ADAL" clId="{6C5CF293-80D5-4F25-A211-C517327B3D5D}" dt="2018-09-24T12:29:09.812" v="5709" actId="20577"/>
        <pc:sldMkLst>
          <pc:docMk/>
          <pc:sldMk cId="3396468909" sldId="439"/>
        </pc:sldMkLst>
      </pc:sldChg>
      <pc:sldChg chg="modSp add modAnim">
        <pc:chgData name="Kahl, Hendrik" userId="47aec54f-ffd6-4086-b9a7-dc1d8a06f5ff" providerId="ADAL" clId="{6C5CF293-80D5-4F25-A211-C517327B3D5D}" dt="2018-09-24T12:48:05.704" v="7214" actId="12788"/>
        <pc:sldMkLst>
          <pc:docMk/>
          <pc:sldMk cId="2802130325" sldId="441"/>
        </pc:sldMkLst>
        <pc:spChg chg="mod">
          <ac:chgData name="Kahl, Hendrik" userId="47aec54f-ffd6-4086-b9a7-dc1d8a06f5ff" providerId="ADAL" clId="{6C5CF293-80D5-4F25-A211-C517327B3D5D}" dt="2018-09-24T12:48:05.704" v="7214" actId="12788"/>
          <ac:spMkLst>
            <pc:docMk/>
            <pc:sldMk cId="2802130325" sldId="441"/>
            <ac:spMk id="3" creationId="{00000000-0000-0000-0000-000000000000}"/>
          </ac:spMkLst>
        </pc:spChg>
        <pc:spChg chg="mod">
          <ac:chgData name="Kahl, Hendrik" userId="47aec54f-ffd6-4086-b9a7-dc1d8a06f5ff" providerId="ADAL" clId="{6C5CF293-80D5-4F25-A211-C517327B3D5D}" dt="2018-09-24T12:47:48.069" v="7212" actId="12788"/>
          <ac:spMkLst>
            <pc:docMk/>
            <pc:sldMk cId="2802130325" sldId="441"/>
            <ac:spMk id="8" creationId="{00000000-0000-0000-0000-000000000000}"/>
          </ac:spMkLst>
        </pc:spChg>
        <pc:picChg chg="mod">
          <ac:chgData name="Kahl, Hendrik" userId="47aec54f-ffd6-4086-b9a7-dc1d8a06f5ff" providerId="ADAL" clId="{6C5CF293-80D5-4F25-A211-C517327B3D5D}" dt="2018-09-24T12:47:55.706" v="7213" actId="12788"/>
          <ac:picMkLst>
            <pc:docMk/>
            <pc:sldMk cId="2802130325" sldId="441"/>
            <ac:picMk id="2" creationId="{00000000-0000-0000-0000-000000000000}"/>
          </ac:picMkLst>
        </pc:picChg>
      </pc:sldChg>
      <pc:sldChg chg="addSp delSp modSp add ord modAnim modNotesTx">
        <pc:chgData name="Kahl, Hendrik" userId="47aec54f-ffd6-4086-b9a7-dc1d8a06f5ff" providerId="ADAL" clId="{6C5CF293-80D5-4F25-A211-C517327B3D5D}" dt="2018-09-24T08:03:52.062" v="5490" actId="5793"/>
        <pc:sldMkLst>
          <pc:docMk/>
          <pc:sldMk cId="4013236485" sldId="442"/>
        </pc:sldMkLst>
        <pc:spChg chg="add del">
          <ac:chgData name="Kahl, Hendrik" userId="47aec54f-ffd6-4086-b9a7-dc1d8a06f5ff" providerId="ADAL" clId="{6C5CF293-80D5-4F25-A211-C517327B3D5D}" dt="2018-09-21T06:35:57.058" v="1138" actId="478"/>
          <ac:spMkLst>
            <pc:docMk/>
            <pc:sldMk cId="4013236485" sldId="442"/>
            <ac:spMk id="2" creationId="{8D9853D5-37F2-4708-840F-5134931C2131}"/>
          </ac:spMkLst>
        </pc:spChg>
        <pc:spChg chg="add del mod">
          <ac:chgData name="Kahl, Hendrik" userId="47aec54f-ffd6-4086-b9a7-dc1d8a06f5ff" providerId="ADAL" clId="{6C5CF293-80D5-4F25-A211-C517327B3D5D}" dt="2018-09-21T07:32:24.790" v="2315" actId="20577"/>
          <ac:spMkLst>
            <pc:docMk/>
            <pc:sldMk cId="4013236485" sldId="442"/>
            <ac:spMk id="3" creationId="{7FD0F155-3E96-4527-96B8-8459F5ABAE2D}"/>
          </ac:spMkLst>
        </pc:spChg>
        <pc:spChg chg="add mod">
          <ac:chgData name="Kahl, Hendrik" userId="47aec54f-ffd6-4086-b9a7-dc1d8a06f5ff" providerId="ADAL" clId="{6C5CF293-80D5-4F25-A211-C517327B3D5D}" dt="2018-09-21T06:41:51.866" v="1244" actId="1035"/>
          <ac:spMkLst>
            <pc:docMk/>
            <pc:sldMk cId="4013236485" sldId="442"/>
            <ac:spMk id="26" creationId="{0FD3E01D-9388-48CC-AE79-C98D9B3C2318}"/>
          </ac:spMkLst>
        </pc:spChg>
        <pc:spChg chg="add mod">
          <ac:chgData name="Kahl, Hendrik" userId="47aec54f-ffd6-4086-b9a7-dc1d8a06f5ff" providerId="ADAL" clId="{6C5CF293-80D5-4F25-A211-C517327B3D5D}" dt="2018-09-21T06:44:49.554" v="1328" actId="164"/>
          <ac:spMkLst>
            <pc:docMk/>
            <pc:sldMk cId="4013236485" sldId="442"/>
            <ac:spMk id="28" creationId="{2869D6B2-3A0C-4A91-A36B-30A339A2B039}"/>
          </ac:spMkLst>
        </pc:spChg>
        <pc:spChg chg="add mod">
          <ac:chgData name="Kahl, Hendrik" userId="47aec54f-ffd6-4086-b9a7-dc1d8a06f5ff" providerId="ADAL" clId="{6C5CF293-80D5-4F25-A211-C517327B3D5D}" dt="2018-09-21T06:44:56.313" v="1329" actId="164"/>
          <ac:spMkLst>
            <pc:docMk/>
            <pc:sldMk cId="4013236485" sldId="442"/>
            <ac:spMk id="31" creationId="{962CE6F5-C65E-41E1-8B01-19C4E92AA22E}"/>
          </ac:spMkLst>
        </pc:spChg>
        <pc:spChg chg="add mod">
          <ac:chgData name="Kahl, Hendrik" userId="47aec54f-ffd6-4086-b9a7-dc1d8a06f5ff" providerId="ADAL" clId="{6C5CF293-80D5-4F25-A211-C517327B3D5D}" dt="2018-09-24T07:29:54.863" v="5144" actId="164"/>
          <ac:spMkLst>
            <pc:docMk/>
            <pc:sldMk cId="4013236485" sldId="442"/>
            <ac:spMk id="32" creationId="{D5CCB04D-CFBC-456A-B864-F7BEF459F104}"/>
          </ac:spMkLst>
        </pc:spChg>
        <pc:spChg chg="add mod">
          <ac:chgData name="Kahl, Hendrik" userId="47aec54f-ffd6-4086-b9a7-dc1d8a06f5ff" providerId="ADAL" clId="{6C5CF293-80D5-4F25-A211-C517327B3D5D}" dt="2018-09-24T07:29:54.863" v="5144" actId="164"/>
          <ac:spMkLst>
            <pc:docMk/>
            <pc:sldMk cId="4013236485" sldId="442"/>
            <ac:spMk id="33" creationId="{28A91E6A-9B0D-4BB4-8275-10090EB019CB}"/>
          </ac:spMkLst>
        </pc:spChg>
        <pc:spChg chg="add del">
          <ac:chgData name="Kahl, Hendrik" userId="47aec54f-ffd6-4086-b9a7-dc1d8a06f5ff" providerId="ADAL" clId="{6C5CF293-80D5-4F25-A211-C517327B3D5D}" dt="2018-09-21T06:44:12.738" v="1324" actId="478"/>
          <ac:spMkLst>
            <pc:docMk/>
            <pc:sldMk cId="4013236485" sldId="442"/>
            <ac:spMk id="34" creationId="{9984E030-7CAD-4F54-A781-157F18C31089}"/>
          </ac:spMkLst>
        </pc:spChg>
        <pc:spChg chg="add mod">
          <ac:chgData name="Kahl, Hendrik" userId="47aec54f-ffd6-4086-b9a7-dc1d8a06f5ff" providerId="ADAL" clId="{6C5CF293-80D5-4F25-A211-C517327B3D5D}" dt="2018-09-21T06:50:20.121" v="1480" actId="1076"/>
          <ac:spMkLst>
            <pc:docMk/>
            <pc:sldMk cId="4013236485" sldId="442"/>
            <ac:spMk id="40" creationId="{A231808E-5D3E-44D7-A916-C9FF67EC6E92}"/>
          </ac:spMkLst>
        </pc:spChg>
        <pc:spChg chg="del topLvl">
          <ac:chgData name="Kahl, Hendrik" userId="47aec54f-ffd6-4086-b9a7-dc1d8a06f5ff" providerId="ADAL" clId="{6C5CF293-80D5-4F25-A211-C517327B3D5D}" dt="2018-09-24T07:31:12.179" v="5151" actId="478"/>
          <ac:spMkLst>
            <pc:docMk/>
            <pc:sldMk cId="4013236485" sldId="442"/>
            <ac:spMk id="73" creationId="{C40B060A-E74C-4A78-BF35-4143539DF16D}"/>
          </ac:spMkLst>
        </pc:spChg>
        <pc:spChg chg="add del mod">
          <ac:chgData name="Kahl, Hendrik" userId="47aec54f-ffd6-4086-b9a7-dc1d8a06f5ff" providerId="ADAL" clId="{6C5CF293-80D5-4F25-A211-C517327B3D5D}" dt="2018-09-24T08:01:20.808" v="5374" actId="478"/>
          <ac:spMkLst>
            <pc:docMk/>
            <pc:sldMk cId="4013236485" sldId="442"/>
            <ac:spMk id="81" creationId="{EAE9CF34-5FB7-41C9-B6B5-AEEABF954CCB}"/>
          </ac:spMkLst>
        </pc:spChg>
        <pc:grpChg chg="add mod">
          <ac:chgData name="Kahl, Hendrik" userId="47aec54f-ffd6-4086-b9a7-dc1d8a06f5ff" providerId="ADAL" clId="{6C5CF293-80D5-4F25-A211-C517327B3D5D}" dt="2018-09-21T06:41:47.091" v="1229" actId="164"/>
          <ac:grpSpMkLst>
            <pc:docMk/>
            <pc:sldMk cId="4013236485" sldId="442"/>
            <ac:grpSpMk id="24" creationId="{CC9AFC80-0356-408B-80A3-08043C07AEE5}"/>
          </ac:grpSpMkLst>
        </pc:grpChg>
        <pc:grpChg chg="add mod">
          <ac:chgData name="Kahl, Hendrik" userId="47aec54f-ffd6-4086-b9a7-dc1d8a06f5ff" providerId="ADAL" clId="{6C5CF293-80D5-4F25-A211-C517327B3D5D}" dt="2018-09-24T07:29:54.863" v="5144" actId="164"/>
          <ac:grpSpMkLst>
            <pc:docMk/>
            <pc:sldMk cId="4013236485" sldId="442"/>
            <ac:grpSpMk id="27" creationId="{A0DBB5D5-EB3F-4B41-BBEC-4696483B6543}"/>
          </ac:grpSpMkLst>
        </pc:grpChg>
        <pc:grpChg chg="add mod">
          <ac:chgData name="Kahl, Hendrik" userId="47aec54f-ffd6-4086-b9a7-dc1d8a06f5ff" providerId="ADAL" clId="{6C5CF293-80D5-4F25-A211-C517327B3D5D}" dt="2018-09-21T06:45:08.035" v="1330" actId="408"/>
          <ac:grpSpMkLst>
            <pc:docMk/>
            <pc:sldMk cId="4013236485" sldId="442"/>
            <ac:grpSpMk id="29" creationId="{035C5556-B26F-43F4-B2C5-0B5B5C7DEC5E}"/>
          </ac:grpSpMkLst>
        </pc:grpChg>
        <pc:grpChg chg="add mod">
          <ac:chgData name="Kahl, Hendrik" userId="47aec54f-ffd6-4086-b9a7-dc1d8a06f5ff" providerId="ADAL" clId="{6C5CF293-80D5-4F25-A211-C517327B3D5D}" dt="2018-09-21T06:44:56.313" v="1329" actId="164"/>
          <ac:grpSpMkLst>
            <pc:docMk/>
            <pc:sldMk cId="4013236485" sldId="442"/>
            <ac:grpSpMk id="30" creationId="{A4F6E7FD-DA44-4443-B123-1ACB7D0167A3}"/>
          </ac:grpSpMkLst>
        </pc:grpChg>
        <pc:grpChg chg="add mod">
          <ac:chgData name="Kahl, Hendrik" userId="47aec54f-ffd6-4086-b9a7-dc1d8a06f5ff" providerId="ADAL" clId="{6C5CF293-80D5-4F25-A211-C517327B3D5D}" dt="2018-09-24T07:29:54.863" v="5144" actId="164"/>
          <ac:grpSpMkLst>
            <pc:docMk/>
            <pc:sldMk cId="4013236485" sldId="442"/>
            <ac:grpSpMk id="35" creationId="{DB3EB6C4-1151-42A4-A048-390E58501D0A}"/>
          </ac:grpSpMkLst>
        </pc:grpChg>
        <pc:grpChg chg="add mod">
          <ac:chgData name="Kahl, Hendrik" userId="47aec54f-ffd6-4086-b9a7-dc1d8a06f5ff" providerId="ADAL" clId="{6C5CF293-80D5-4F25-A211-C517327B3D5D}" dt="2018-09-24T07:29:54.863" v="5144" actId="164"/>
          <ac:grpSpMkLst>
            <pc:docMk/>
            <pc:sldMk cId="4013236485" sldId="442"/>
            <ac:grpSpMk id="36" creationId="{D4EE9329-6D96-487E-8A30-8270C20AFC32}"/>
          </ac:grpSpMkLst>
        </pc:grpChg>
        <pc:grpChg chg="add mod">
          <ac:chgData name="Kahl, Hendrik" userId="47aec54f-ffd6-4086-b9a7-dc1d8a06f5ff" providerId="ADAL" clId="{6C5CF293-80D5-4F25-A211-C517327B3D5D}" dt="2018-09-24T07:00:47.860" v="4159" actId="164"/>
          <ac:grpSpMkLst>
            <pc:docMk/>
            <pc:sldMk cId="4013236485" sldId="442"/>
            <ac:grpSpMk id="41" creationId="{80927F7F-4EC5-42C4-96D9-78CD0A2622CC}"/>
          </ac:grpSpMkLst>
        </pc:grpChg>
        <pc:grpChg chg="add del mod">
          <ac:chgData name="Kahl, Hendrik" userId="47aec54f-ffd6-4086-b9a7-dc1d8a06f5ff" providerId="ADAL" clId="{6C5CF293-80D5-4F25-A211-C517327B3D5D}" dt="2018-09-24T07:01:54.707" v="4221" actId="478"/>
          <ac:grpSpMkLst>
            <pc:docMk/>
            <pc:sldMk cId="4013236485" sldId="442"/>
            <ac:grpSpMk id="48" creationId="{6AA67550-40FD-468C-877B-8D896665D0DC}"/>
          </ac:grpSpMkLst>
        </pc:grpChg>
        <pc:grpChg chg="add del mod">
          <ac:chgData name="Kahl, Hendrik" userId="47aec54f-ffd6-4086-b9a7-dc1d8a06f5ff" providerId="ADAL" clId="{6C5CF293-80D5-4F25-A211-C517327B3D5D}" dt="2018-09-24T07:02:59.946" v="4224" actId="478"/>
          <ac:grpSpMkLst>
            <pc:docMk/>
            <pc:sldMk cId="4013236485" sldId="442"/>
            <ac:grpSpMk id="49" creationId="{EBDF363A-087C-44B3-A1D6-30125B779015}"/>
          </ac:grpSpMkLst>
        </pc:grpChg>
        <pc:grpChg chg="mod">
          <ac:chgData name="Kahl, Hendrik" userId="47aec54f-ffd6-4086-b9a7-dc1d8a06f5ff" providerId="ADAL" clId="{6C5CF293-80D5-4F25-A211-C517327B3D5D}" dt="2018-09-24T07:00:51.319" v="4160" actId="5793"/>
          <ac:grpSpMkLst>
            <pc:docMk/>
            <pc:sldMk cId="4013236485" sldId="442"/>
            <ac:grpSpMk id="50" creationId="{B0818E5D-810C-46EF-8C34-29DCE0E92173}"/>
          </ac:grpSpMkLst>
        </pc:grpChg>
        <pc:grpChg chg="add del mod">
          <ac:chgData name="Kahl, Hendrik" userId="47aec54f-ffd6-4086-b9a7-dc1d8a06f5ff" providerId="ADAL" clId="{6C5CF293-80D5-4F25-A211-C517327B3D5D}" dt="2018-09-24T07:01:16.699" v="4164" actId="478"/>
          <ac:grpSpMkLst>
            <pc:docMk/>
            <pc:sldMk cId="4013236485" sldId="442"/>
            <ac:grpSpMk id="54" creationId="{9F18C273-1AF7-4053-89C2-15B905E32395}"/>
          </ac:grpSpMkLst>
        </pc:grpChg>
        <pc:grpChg chg="mod">
          <ac:chgData name="Kahl, Hendrik" userId="47aec54f-ffd6-4086-b9a7-dc1d8a06f5ff" providerId="ADAL" clId="{6C5CF293-80D5-4F25-A211-C517327B3D5D}" dt="2018-09-24T07:01:09.407" v="4162" actId="5793"/>
          <ac:grpSpMkLst>
            <pc:docMk/>
            <pc:sldMk cId="4013236485" sldId="442"/>
            <ac:grpSpMk id="55" creationId="{406162DB-6855-42C6-8300-3746AFFB1037}"/>
          </ac:grpSpMkLst>
        </pc:grpChg>
        <pc:grpChg chg="add del mod">
          <ac:chgData name="Kahl, Hendrik" userId="47aec54f-ffd6-4086-b9a7-dc1d8a06f5ff" providerId="ADAL" clId="{6C5CF293-80D5-4F25-A211-C517327B3D5D}" dt="2018-09-24T07:29:27.418" v="5142" actId="478"/>
          <ac:grpSpMkLst>
            <pc:docMk/>
            <pc:sldMk cId="4013236485" sldId="442"/>
            <ac:grpSpMk id="59" creationId="{CFD484CA-EA07-4B3A-8494-7BA63B31F70C}"/>
          </ac:grpSpMkLst>
        </pc:grpChg>
        <pc:grpChg chg="add del mod">
          <ac:chgData name="Kahl, Hendrik" userId="47aec54f-ffd6-4086-b9a7-dc1d8a06f5ff" providerId="ADAL" clId="{6C5CF293-80D5-4F25-A211-C517327B3D5D}" dt="2018-09-24T07:03:01.443" v="4225" actId="478"/>
          <ac:grpSpMkLst>
            <pc:docMk/>
            <pc:sldMk cId="4013236485" sldId="442"/>
            <ac:grpSpMk id="64" creationId="{056A674A-4B5C-4D12-8A3A-63CB4E15BED0}"/>
          </ac:grpSpMkLst>
        </pc:grpChg>
        <pc:grpChg chg="mod">
          <ac:chgData name="Kahl, Hendrik" userId="47aec54f-ffd6-4086-b9a7-dc1d8a06f5ff" providerId="ADAL" clId="{6C5CF293-80D5-4F25-A211-C517327B3D5D}" dt="2018-09-24T07:01:44.528" v="4219" actId="5793"/>
          <ac:grpSpMkLst>
            <pc:docMk/>
            <pc:sldMk cId="4013236485" sldId="442"/>
            <ac:grpSpMk id="65" creationId="{168A9079-BE34-493C-AFFB-7F83970626AA}"/>
          </ac:grpSpMkLst>
        </pc:grpChg>
        <pc:grpChg chg="add del mod">
          <ac:chgData name="Kahl, Hendrik" userId="47aec54f-ffd6-4086-b9a7-dc1d8a06f5ff" providerId="ADAL" clId="{6C5CF293-80D5-4F25-A211-C517327B3D5D}" dt="2018-09-24T07:31:09.656" v="5150" actId="165"/>
          <ac:grpSpMkLst>
            <pc:docMk/>
            <pc:sldMk cId="4013236485" sldId="442"/>
            <ac:grpSpMk id="69" creationId="{48281E78-EC89-4B4F-9AFC-D84DB6686C96}"/>
          </ac:grpSpMkLst>
        </pc:grpChg>
        <pc:grpChg chg="del mod topLvl">
          <ac:chgData name="Kahl, Hendrik" userId="47aec54f-ffd6-4086-b9a7-dc1d8a06f5ff" providerId="ADAL" clId="{6C5CF293-80D5-4F25-A211-C517327B3D5D}" dt="2018-09-24T07:31:12.179" v="5151" actId="478"/>
          <ac:grpSpMkLst>
            <pc:docMk/>
            <pc:sldMk cId="4013236485" sldId="442"/>
            <ac:grpSpMk id="70" creationId="{CF8BC8A8-09A0-4140-B787-490060EEE438}"/>
          </ac:grpSpMkLst>
        </pc:grpChg>
        <pc:grpChg chg="add mod">
          <ac:chgData name="Kahl, Hendrik" userId="47aec54f-ffd6-4086-b9a7-dc1d8a06f5ff" providerId="ADAL" clId="{6C5CF293-80D5-4F25-A211-C517327B3D5D}" dt="2018-09-24T07:29:54.863" v="5144" actId="164"/>
          <ac:grpSpMkLst>
            <pc:docMk/>
            <pc:sldMk cId="4013236485" sldId="442"/>
            <ac:grpSpMk id="74" creationId="{BD1F68AB-4B44-4EA9-A4EE-6EFF6EBA6FFF}"/>
          </ac:grpSpMkLst>
        </pc:grpChg>
        <pc:grpChg chg="add del mod">
          <ac:chgData name="Kahl, Hendrik" userId="47aec54f-ffd6-4086-b9a7-dc1d8a06f5ff" providerId="ADAL" clId="{6C5CF293-80D5-4F25-A211-C517327B3D5D}" dt="2018-09-24T07:33:25.630" v="5170" actId="165"/>
          <ac:grpSpMkLst>
            <pc:docMk/>
            <pc:sldMk cId="4013236485" sldId="442"/>
            <ac:grpSpMk id="77" creationId="{862732DF-5772-404F-9D75-10D0FEC408B1}"/>
          </ac:grpSpMkLst>
        </pc:grpChg>
        <pc:grpChg chg="add mod">
          <ac:chgData name="Kahl, Hendrik" userId="47aec54f-ffd6-4086-b9a7-dc1d8a06f5ff" providerId="ADAL" clId="{6C5CF293-80D5-4F25-A211-C517327B3D5D}" dt="2018-09-24T07:34:18.712" v="5182" actId="12788"/>
          <ac:grpSpMkLst>
            <pc:docMk/>
            <pc:sldMk cId="4013236485" sldId="442"/>
            <ac:grpSpMk id="80" creationId="{CFE30586-55AF-4B92-ABCE-A446792EEC7B}"/>
          </ac:grpSpMkLst>
        </pc:grpChg>
        <pc:picChg chg="add mod">
          <ac:chgData name="Kahl, Hendrik" userId="47aec54f-ffd6-4086-b9a7-dc1d8a06f5ff" providerId="ADAL" clId="{6C5CF293-80D5-4F25-A211-C517327B3D5D}" dt="2018-09-21T06:38:48.703" v="1151" actId="164"/>
          <ac:picMkLst>
            <pc:docMk/>
            <pc:sldMk cId="4013236485" sldId="442"/>
            <ac:picMk id="5" creationId="{2CF53CBF-1273-4863-A536-DE66DEC52587}"/>
          </ac:picMkLst>
        </pc:picChg>
        <pc:picChg chg="add mod">
          <ac:chgData name="Kahl, Hendrik" userId="47aec54f-ffd6-4086-b9a7-dc1d8a06f5ff" providerId="ADAL" clId="{6C5CF293-80D5-4F25-A211-C517327B3D5D}" dt="2018-09-21T06:38:48.703" v="1151" actId="164"/>
          <ac:picMkLst>
            <pc:docMk/>
            <pc:sldMk cId="4013236485" sldId="442"/>
            <ac:picMk id="7" creationId="{8A76C33C-3510-4451-B1F1-815BB74EFF7F}"/>
          </ac:picMkLst>
        </pc:picChg>
        <pc:picChg chg="add del mod">
          <ac:chgData name="Kahl, Hendrik" userId="47aec54f-ffd6-4086-b9a7-dc1d8a06f5ff" providerId="ADAL" clId="{6C5CF293-80D5-4F25-A211-C517327B3D5D}" dt="2018-09-21T06:40:22.759" v="1206" actId="478"/>
          <ac:picMkLst>
            <pc:docMk/>
            <pc:sldMk cId="4013236485" sldId="442"/>
            <ac:picMk id="9" creationId="{82683A8E-646B-48EA-B5EA-90784315481C}"/>
          </ac:picMkLst>
        </pc:picChg>
        <pc:picChg chg="add mod">
          <ac:chgData name="Kahl, Hendrik" userId="47aec54f-ffd6-4086-b9a7-dc1d8a06f5ff" providerId="ADAL" clId="{6C5CF293-80D5-4F25-A211-C517327B3D5D}" dt="2018-09-21T06:42:37.061" v="1275" actId="164"/>
          <ac:picMkLst>
            <pc:docMk/>
            <pc:sldMk cId="4013236485" sldId="442"/>
            <ac:picMk id="11" creationId="{D88ACBF1-6175-4607-9398-FCC6E2D54961}"/>
          </ac:picMkLst>
        </pc:picChg>
        <pc:picChg chg="add mod">
          <ac:chgData name="Kahl, Hendrik" userId="47aec54f-ffd6-4086-b9a7-dc1d8a06f5ff" providerId="ADAL" clId="{6C5CF293-80D5-4F25-A211-C517327B3D5D}" dt="2018-09-21T06:42:58.197" v="1277" actId="164"/>
          <ac:picMkLst>
            <pc:docMk/>
            <pc:sldMk cId="4013236485" sldId="442"/>
            <ac:picMk id="13" creationId="{F132E6A6-8733-4B05-8625-D05D3F33D5E8}"/>
          </ac:picMkLst>
        </pc:picChg>
        <pc:picChg chg="add del mod">
          <ac:chgData name="Kahl, Hendrik" userId="47aec54f-ffd6-4086-b9a7-dc1d8a06f5ff" providerId="ADAL" clId="{6C5CF293-80D5-4F25-A211-C517327B3D5D}" dt="2018-09-21T06:39:28.962" v="1187" actId="5793"/>
          <ac:picMkLst>
            <pc:docMk/>
            <pc:sldMk cId="4013236485" sldId="442"/>
            <ac:picMk id="15" creationId="{78FD6450-064F-4712-A619-72782EC896E3}"/>
          </ac:picMkLst>
        </pc:picChg>
        <pc:picChg chg="add mod">
          <ac:chgData name="Kahl, Hendrik" userId="47aec54f-ffd6-4086-b9a7-dc1d8a06f5ff" providerId="ADAL" clId="{6C5CF293-80D5-4F25-A211-C517327B3D5D}" dt="2018-09-21T06:38:48.703" v="1151" actId="164"/>
          <ac:picMkLst>
            <pc:docMk/>
            <pc:sldMk cId="4013236485" sldId="442"/>
            <ac:picMk id="17" creationId="{68857072-1CF6-49A3-8613-803008B1BD26}"/>
          </ac:picMkLst>
        </pc:picChg>
        <pc:picChg chg="add del mod ord">
          <ac:chgData name="Kahl, Hendrik" userId="47aec54f-ffd6-4086-b9a7-dc1d8a06f5ff" providerId="ADAL" clId="{6C5CF293-80D5-4F25-A211-C517327B3D5D}" dt="2018-09-21T06:48:12.474" v="1460" actId="478"/>
          <ac:picMkLst>
            <pc:docMk/>
            <pc:sldMk cId="4013236485" sldId="442"/>
            <ac:picMk id="19" creationId="{2F845742-B6A4-4DD9-98FA-428D57ADB3BC}"/>
          </ac:picMkLst>
        </pc:picChg>
        <pc:picChg chg="add mod">
          <ac:chgData name="Kahl, Hendrik" userId="47aec54f-ffd6-4086-b9a7-dc1d8a06f5ff" providerId="ADAL" clId="{6C5CF293-80D5-4F25-A211-C517327B3D5D}" dt="2018-09-21T06:50:10.050" v="1477" actId="164"/>
          <ac:picMkLst>
            <pc:docMk/>
            <pc:sldMk cId="4013236485" sldId="442"/>
            <ac:picMk id="21" creationId="{54175630-721B-435B-9C92-27A9416FC365}"/>
          </ac:picMkLst>
        </pc:picChg>
        <pc:picChg chg="add mod">
          <ac:chgData name="Kahl, Hendrik" userId="47aec54f-ffd6-4086-b9a7-dc1d8a06f5ff" providerId="ADAL" clId="{6C5CF293-80D5-4F25-A211-C517327B3D5D}" dt="2018-09-21T06:42:37.061" v="1275" actId="164"/>
          <ac:picMkLst>
            <pc:docMk/>
            <pc:sldMk cId="4013236485" sldId="442"/>
            <ac:picMk id="23" creationId="{1D0B97E3-AD5C-4288-831A-CE7B2D3BF455}"/>
          </ac:picMkLst>
        </pc:picChg>
        <pc:picChg chg="add mod">
          <ac:chgData name="Kahl, Hendrik" userId="47aec54f-ffd6-4086-b9a7-dc1d8a06f5ff" providerId="ADAL" clId="{6C5CF293-80D5-4F25-A211-C517327B3D5D}" dt="2018-09-21T06:42:58.197" v="1277" actId="164"/>
          <ac:picMkLst>
            <pc:docMk/>
            <pc:sldMk cId="4013236485" sldId="442"/>
            <ac:picMk id="25" creationId="{BF7DFA85-BC64-4030-B7FE-B56BFD22C1F9}"/>
          </ac:picMkLst>
        </pc:picChg>
        <pc:picChg chg="add del mod">
          <ac:chgData name="Kahl, Hendrik" userId="47aec54f-ffd6-4086-b9a7-dc1d8a06f5ff" providerId="ADAL" clId="{6C5CF293-80D5-4F25-A211-C517327B3D5D}" dt="2018-09-21T06:47:21.589" v="1387" actId="5793"/>
          <ac:picMkLst>
            <pc:docMk/>
            <pc:sldMk cId="4013236485" sldId="442"/>
            <ac:picMk id="38" creationId="{5281FEC0-D50D-4C3B-BC79-CCEBF61745D9}"/>
          </ac:picMkLst>
        </pc:picChg>
        <pc:picChg chg="add del mod">
          <ac:chgData name="Kahl, Hendrik" userId="47aec54f-ffd6-4086-b9a7-dc1d8a06f5ff" providerId="ADAL" clId="{6C5CF293-80D5-4F25-A211-C517327B3D5D}" dt="2018-09-21T06:50:22.764" v="1481" actId="5793"/>
          <ac:picMkLst>
            <pc:docMk/>
            <pc:sldMk cId="4013236485" sldId="442"/>
            <ac:picMk id="39" creationId="{6CBF4FF4-3552-4148-A363-7A62E0542CE8}"/>
          </ac:picMkLst>
        </pc:picChg>
        <pc:picChg chg="add del mod">
          <ac:chgData name="Kahl, Hendrik" userId="47aec54f-ffd6-4086-b9a7-dc1d8a06f5ff" providerId="ADAL" clId="{6C5CF293-80D5-4F25-A211-C517327B3D5D}" dt="2018-09-21T06:50:37.496" v="1533" actId="478"/>
          <ac:picMkLst>
            <pc:docMk/>
            <pc:sldMk cId="4013236485" sldId="442"/>
            <ac:picMk id="42" creationId="{AD16CE76-0EA3-4E9F-8CBC-7ECDD3D77B34}"/>
          </ac:picMkLst>
        </pc:picChg>
        <pc:picChg chg="add del mod">
          <ac:chgData name="Kahl, Hendrik" userId="47aec54f-ffd6-4086-b9a7-dc1d8a06f5ff" providerId="ADAL" clId="{6C5CF293-80D5-4F25-A211-C517327B3D5D}" dt="2018-09-21T07:20:36.262" v="2175" actId="5793"/>
          <ac:picMkLst>
            <pc:docMk/>
            <pc:sldMk cId="4013236485" sldId="442"/>
            <ac:picMk id="43" creationId="{4680A28F-BA8B-4B63-9EEE-6351F4AE9D56}"/>
          </ac:picMkLst>
        </pc:picChg>
        <pc:picChg chg="add del mod">
          <ac:chgData name="Kahl, Hendrik" userId="47aec54f-ffd6-4086-b9a7-dc1d8a06f5ff" providerId="ADAL" clId="{6C5CF293-80D5-4F25-A211-C517327B3D5D}" dt="2018-09-21T07:20:36.262" v="2175" actId="5793"/>
          <ac:picMkLst>
            <pc:docMk/>
            <pc:sldMk cId="4013236485" sldId="442"/>
            <ac:picMk id="44" creationId="{AA2D609C-9B3D-43D7-A847-88410412B78E}"/>
          </ac:picMkLst>
        </pc:picChg>
        <pc:picChg chg="add del mod">
          <ac:chgData name="Kahl, Hendrik" userId="47aec54f-ffd6-4086-b9a7-dc1d8a06f5ff" providerId="ADAL" clId="{6C5CF293-80D5-4F25-A211-C517327B3D5D}" dt="2018-09-21T07:20:36.262" v="2175" actId="5793"/>
          <ac:picMkLst>
            <pc:docMk/>
            <pc:sldMk cId="4013236485" sldId="442"/>
            <ac:picMk id="45" creationId="{DA1D1953-EF55-4569-A65F-33804DE2CADE}"/>
          </ac:picMkLst>
        </pc:picChg>
        <pc:picChg chg="add del">
          <ac:chgData name="Kahl, Hendrik" userId="47aec54f-ffd6-4086-b9a7-dc1d8a06f5ff" providerId="ADAL" clId="{6C5CF293-80D5-4F25-A211-C517327B3D5D}" dt="2018-09-21T07:20:33.371" v="2174" actId="478"/>
          <ac:picMkLst>
            <pc:docMk/>
            <pc:sldMk cId="4013236485" sldId="442"/>
            <ac:picMk id="46" creationId="{25F2D52A-CCBD-4827-B97C-3D5D7292688A}"/>
          </ac:picMkLst>
        </pc:picChg>
        <pc:picChg chg="add mod">
          <ac:chgData name="Kahl, Hendrik" userId="47aec54f-ffd6-4086-b9a7-dc1d8a06f5ff" providerId="ADAL" clId="{6C5CF293-80D5-4F25-A211-C517327B3D5D}" dt="2018-09-24T07:00:47.860" v="4159" actId="164"/>
          <ac:picMkLst>
            <pc:docMk/>
            <pc:sldMk cId="4013236485" sldId="442"/>
            <ac:picMk id="47" creationId="{1F93A85B-A6CF-4666-927F-BA3C9F476890}"/>
          </ac:picMkLst>
        </pc:picChg>
        <pc:picChg chg="del mod topLvl">
          <ac:chgData name="Kahl, Hendrik" userId="47aec54f-ffd6-4086-b9a7-dc1d8a06f5ff" providerId="ADAL" clId="{6C5CF293-80D5-4F25-A211-C517327B3D5D}" dt="2018-09-24T07:31:19.548" v="5156" actId="478"/>
          <ac:picMkLst>
            <pc:docMk/>
            <pc:sldMk cId="4013236485" sldId="442"/>
            <ac:picMk id="71" creationId="{0145C3A1-F3BB-43FC-866F-C61767FABB18}"/>
          </ac:picMkLst>
        </pc:picChg>
        <pc:picChg chg="mod topLvl">
          <ac:chgData name="Kahl, Hendrik" userId="47aec54f-ffd6-4086-b9a7-dc1d8a06f5ff" providerId="ADAL" clId="{6C5CF293-80D5-4F25-A211-C517327B3D5D}" dt="2018-09-24T07:34:16.536" v="5181" actId="164"/>
          <ac:picMkLst>
            <pc:docMk/>
            <pc:sldMk cId="4013236485" sldId="442"/>
            <ac:picMk id="72" creationId="{CB6BEBE1-FB80-4D3D-8A62-442F75091B0E}"/>
          </ac:picMkLst>
        </pc:picChg>
        <pc:picChg chg="add del mod topLvl">
          <ac:chgData name="Kahl, Hendrik" userId="47aec54f-ffd6-4086-b9a7-dc1d8a06f5ff" providerId="ADAL" clId="{6C5CF293-80D5-4F25-A211-C517327B3D5D}" dt="2018-09-24T07:33:27.153" v="5171" actId="478"/>
          <ac:picMkLst>
            <pc:docMk/>
            <pc:sldMk cId="4013236485" sldId="442"/>
            <ac:picMk id="76" creationId="{9A34070D-730C-4A0C-A20D-865D21F46CE9}"/>
          </ac:picMkLst>
        </pc:picChg>
        <pc:picChg chg="add mod">
          <ac:chgData name="Kahl, Hendrik" userId="47aec54f-ffd6-4086-b9a7-dc1d8a06f5ff" providerId="ADAL" clId="{6C5CF293-80D5-4F25-A211-C517327B3D5D}" dt="2018-09-24T07:34:16.536" v="5181" actId="164"/>
          <ac:picMkLst>
            <pc:docMk/>
            <pc:sldMk cId="4013236485" sldId="442"/>
            <ac:picMk id="79" creationId="{A1215AE4-2F5D-498E-B948-713EECEE90FB}"/>
          </ac:picMkLst>
        </pc:picChg>
        <pc:picChg chg="add del mod">
          <ac:chgData name="Kahl, Hendrik" userId="47aec54f-ffd6-4086-b9a7-dc1d8a06f5ff" providerId="ADAL" clId="{6C5CF293-80D5-4F25-A211-C517327B3D5D}" dt="2018-09-24T08:01:39.928" v="5378" actId="478"/>
          <ac:picMkLst>
            <pc:docMk/>
            <pc:sldMk cId="4013236485" sldId="442"/>
            <ac:picMk id="2052" creationId="{BF8FFE33-7A01-41E2-B3B7-D90F6F8CE8FF}"/>
          </ac:picMkLst>
        </pc:picChg>
      </pc:sldChg>
      <pc:sldChg chg="addSp delSp modSp add delAnim modNotes modNotesTx">
        <pc:chgData name="Kahl, Hendrik" userId="47aec54f-ffd6-4086-b9a7-dc1d8a06f5ff" providerId="ADAL" clId="{6C5CF293-80D5-4F25-A211-C517327B3D5D}" dt="2018-09-25T09:12:51.562" v="7369" actId="27636"/>
        <pc:sldMkLst>
          <pc:docMk/>
          <pc:sldMk cId="1484053503" sldId="443"/>
        </pc:sldMkLst>
        <pc:spChg chg="mod">
          <ac:chgData name="Kahl, Hendrik" userId="47aec54f-ffd6-4086-b9a7-dc1d8a06f5ff" providerId="ADAL" clId="{6C5CF293-80D5-4F25-A211-C517327B3D5D}" dt="2018-09-21T07:21:29.330" v="2228" actId="20577"/>
          <ac:spMkLst>
            <pc:docMk/>
            <pc:sldMk cId="1484053503" sldId="443"/>
            <ac:spMk id="3" creationId="{7FD0F155-3E96-4527-96B8-8459F5ABAE2D}"/>
          </ac:spMkLst>
        </pc:spChg>
        <pc:spChg chg="add mod">
          <ac:chgData name="Kahl, Hendrik" userId="47aec54f-ffd6-4086-b9a7-dc1d8a06f5ff" providerId="ADAL" clId="{6C5CF293-80D5-4F25-A211-C517327B3D5D}" dt="2018-09-24T12:40:39.266" v="6127" actId="1076"/>
          <ac:spMkLst>
            <pc:docMk/>
            <pc:sldMk cId="1484053503" sldId="443"/>
            <ac:spMk id="6" creationId="{7EF81F72-4662-41D2-9AC3-B9A8B40694CD}"/>
          </ac:spMkLst>
        </pc:spChg>
        <pc:spChg chg="mod">
          <ac:chgData name="Kahl, Hendrik" userId="47aec54f-ffd6-4086-b9a7-dc1d8a06f5ff" providerId="ADAL" clId="{6C5CF293-80D5-4F25-A211-C517327B3D5D}" dt="2018-09-24T07:03:42.128" v="4285" actId="1035"/>
          <ac:spMkLst>
            <pc:docMk/>
            <pc:sldMk cId="1484053503" sldId="443"/>
            <ac:spMk id="32" creationId="{D5CCB04D-CFBC-456A-B864-F7BEF459F104}"/>
          </ac:spMkLst>
        </pc:spChg>
        <pc:spChg chg="mod">
          <ac:chgData name="Kahl, Hendrik" userId="47aec54f-ffd6-4086-b9a7-dc1d8a06f5ff" providerId="ADAL" clId="{6C5CF293-80D5-4F25-A211-C517327B3D5D}" dt="2018-09-24T07:03:42.128" v="4285" actId="1035"/>
          <ac:spMkLst>
            <pc:docMk/>
            <pc:sldMk cId="1484053503" sldId="443"/>
            <ac:spMk id="33" creationId="{28A91E6A-9B0D-4BB4-8275-10090EB019CB}"/>
          </ac:spMkLst>
        </pc:spChg>
        <pc:grpChg chg="mod">
          <ac:chgData name="Kahl, Hendrik" userId="47aec54f-ffd6-4086-b9a7-dc1d8a06f5ff" providerId="ADAL" clId="{6C5CF293-80D5-4F25-A211-C517327B3D5D}" dt="2018-09-24T07:03:42.128" v="4285" actId="1035"/>
          <ac:grpSpMkLst>
            <pc:docMk/>
            <pc:sldMk cId="1484053503" sldId="443"/>
            <ac:grpSpMk id="27" creationId="{A0DBB5D5-EB3F-4B41-BBEC-4696483B6543}"/>
          </ac:grpSpMkLst>
        </pc:grpChg>
        <pc:grpChg chg="mod">
          <ac:chgData name="Kahl, Hendrik" userId="47aec54f-ffd6-4086-b9a7-dc1d8a06f5ff" providerId="ADAL" clId="{6C5CF293-80D5-4F25-A211-C517327B3D5D}" dt="2018-09-24T07:03:42.128" v="4285" actId="1035"/>
          <ac:grpSpMkLst>
            <pc:docMk/>
            <pc:sldMk cId="1484053503" sldId="443"/>
            <ac:grpSpMk id="35" creationId="{DB3EB6C4-1151-42A4-A048-390E58501D0A}"/>
          </ac:grpSpMkLst>
        </pc:grpChg>
        <pc:grpChg chg="mod">
          <ac:chgData name="Kahl, Hendrik" userId="47aec54f-ffd6-4086-b9a7-dc1d8a06f5ff" providerId="ADAL" clId="{6C5CF293-80D5-4F25-A211-C517327B3D5D}" dt="2018-09-24T07:03:42.128" v="4285" actId="1035"/>
          <ac:grpSpMkLst>
            <pc:docMk/>
            <pc:sldMk cId="1484053503" sldId="443"/>
            <ac:grpSpMk id="36" creationId="{D4EE9329-6D96-487E-8A30-8270C20AFC32}"/>
          </ac:grpSpMkLst>
        </pc:grpChg>
        <pc:grpChg chg="del">
          <ac:chgData name="Kahl, Hendrik" userId="47aec54f-ffd6-4086-b9a7-dc1d8a06f5ff" providerId="ADAL" clId="{6C5CF293-80D5-4F25-A211-C517327B3D5D}" dt="2018-09-21T07:17:29.113" v="2074" actId="478"/>
          <ac:grpSpMkLst>
            <pc:docMk/>
            <pc:sldMk cId="1484053503" sldId="443"/>
            <ac:grpSpMk id="41" creationId="{80927F7F-4EC5-42C4-96D9-78CD0A2622CC}"/>
          </ac:grpSpMkLst>
        </pc:grpChg>
        <pc:picChg chg="add del mod">
          <ac:chgData name="Kahl, Hendrik" userId="47aec54f-ffd6-4086-b9a7-dc1d8a06f5ff" providerId="ADAL" clId="{6C5CF293-80D5-4F25-A211-C517327B3D5D}" dt="2018-09-24T12:39:24.554" v="6089" actId="478"/>
          <ac:picMkLst>
            <pc:docMk/>
            <pc:sldMk cId="1484053503" sldId="443"/>
            <ac:picMk id="4" creationId="{478B9269-69F5-4DA6-8F73-0EEC26EC954E}"/>
          </ac:picMkLst>
        </pc:picChg>
        <pc:picChg chg="add mod">
          <ac:chgData name="Kahl, Hendrik" userId="47aec54f-ffd6-4086-b9a7-dc1d8a06f5ff" providerId="ADAL" clId="{6C5CF293-80D5-4F25-A211-C517327B3D5D}" dt="2018-09-24T07:03:42.128" v="4285" actId="1035"/>
          <ac:picMkLst>
            <pc:docMk/>
            <pc:sldMk cId="1484053503" sldId="443"/>
            <ac:picMk id="34" creationId="{16014685-5178-4D4F-891C-4828C8D5C45D}"/>
          </ac:picMkLst>
        </pc:picChg>
        <pc:picChg chg="add mod">
          <ac:chgData name="Kahl, Hendrik" userId="47aec54f-ffd6-4086-b9a7-dc1d8a06f5ff" providerId="ADAL" clId="{6C5CF293-80D5-4F25-A211-C517327B3D5D}" dt="2018-09-24T07:03:42.128" v="4285" actId="1035"/>
          <ac:picMkLst>
            <pc:docMk/>
            <pc:sldMk cId="1484053503" sldId="443"/>
            <ac:picMk id="37" creationId="{ADDA2F91-A8CA-469F-8F0C-2B369C6242D3}"/>
          </ac:picMkLst>
        </pc:picChg>
        <pc:picChg chg="add mod">
          <ac:chgData name="Kahl, Hendrik" userId="47aec54f-ffd6-4086-b9a7-dc1d8a06f5ff" providerId="ADAL" clId="{6C5CF293-80D5-4F25-A211-C517327B3D5D}" dt="2018-09-24T07:03:42.128" v="4285" actId="1035"/>
          <ac:picMkLst>
            <pc:docMk/>
            <pc:sldMk cId="1484053503" sldId="443"/>
            <ac:picMk id="38" creationId="{335318D8-D878-4E36-9979-4F0357F0ECF2}"/>
          </ac:picMkLst>
        </pc:picChg>
        <pc:picChg chg="add mod">
          <ac:chgData name="Kahl, Hendrik" userId="47aec54f-ffd6-4086-b9a7-dc1d8a06f5ff" providerId="ADAL" clId="{6C5CF293-80D5-4F25-A211-C517327B3D5D}" dt="2018-09-24T07:03:42.128" v="4285" actId="1035"/>
          <ac:picMkLst>
            <pc:docMk/>
            <pc:sldMk cId="1484053503" sldId="443"/>
            <ac:picMk id="39" creationId="{318A40BE-682F-4891-BDFD-082E69CC6541}"/>
          </ac:picMkLst>
        </pc:picChg>
        <pc:picChg chg="add mod">
          <ac:chgData name="Kahl, Hendrik" userId="47aec54f-ffd6-4086-b9a7-dc1d8a06f5ff" providerId="ADAL" clId="{6C5CF293-80D5-4F25-A211-C517327B3D5D}" dt="2018-09-24T07:03:42.128" v="4285" actId="1035"/>
          <ac:picMkLst>
            <pc:docMk/>
            <pc:sldMk cId="1484053503" sldId="443"/>
            <ac:picMk id="42" creationId="{DF3359F8-81F1-4C45-8186-70CC4C973E43}"/>
          </ac:picMkLst>
        </pc:picChg>
        <pc:picChg chg="add mod">
          <ac:chgData name="Kahl, Hendrik" userId="47aec54f-ffd6-4086-b9a7-dc1d8a06f5ff" providerId="ADAL" clId="{6C5CF293-80D5-4F25-A211-C517327B3D5D}" dt="2018-09-24T07:03:42.128" v="4285" actId="1035"/>
          <ac:picMkLst>
            <pc:docMk/>
            <pc:sldMk cId="1484053503" sldId="443"/>
            <ac:picMk id="43" creationId="{3E87C593-3F74-4575-B8E0-178E3D481951}"/>
          </ac:picMkLst>
        </pc:picChg>
        <pc:picChg chg="add mod">
          <ac:chgData name="Kahl, Hendrik" userId="47aec54f-ffd6-4086-b9a7-dc1d8a06f5ff" providerId="ADAL" clId="{6C5CF293-80D5-4F25-A211-C517327B3D5D}" dt="2018-09-24T07:03:42.128" v="4285" actId="1035"/>
          <ac:picMkLst>
            <pc:docMk/>
            <pc:sldMk cId="1484053503" sldId="443"/>
            <ac:picMk id="44" creationId="{D8923BF5-180D-4C3F-9175-A48AA12F76BF}"/>
          </ac:picMkLst>
        </pc:picChg>
        <pc:picChg chg="add del mod">
          <ac:chgData name="Kahl, Hendrik" userId="47aec54f-ffd6-4086-b9a7-dc1d8a06f5ff" providerId="ADAL" clId="{6C5CF293-80D5-4F25-A211-C517327B3D5D}" dt="2018-09-21T07:34:19.423" v="2390" actId="478"/>
          <ac:picMkLst>
            <pc:docMk/>
            <pc:sldMk cId="1484053503" sldId="443"/>
            <ac:picMk id="45" creationId="{8B0B7FA7-1EAD-467E-8A25-54ED57463FF2}"/>
          </ac:picMkLst>
        </pc:picChg>
        <pc:picChg chg="add mod">
          <ac:chgData name="Kahl, Hendrik" userId="47aec54f-ffd6-4086-b9a7-dc1d8a06f5ff" providerId="ADAL" clId="{6C5CF293-80D5-4F25-A211-C517327B3D5D}" dt="2018-09-24T07:03:42.128" v="4285" actId="1035"/>
          <ac:picMkLst>
            <pc:docMk/>
            <pc:sldMk cId="1484053503" sldId="443"/>
            <ac:picMk id="46" creationId="{94630199-C9BE-466E-93F4-CCFF72055ECD}"/>
          </ac:picMkLst>
        </pc:picChg>
        <pc:picChg chg="add mod">
          <ac:chgData name="Kahl, Hendrik" userId="47aec54f-ffd6-4086-b9a7-dc1d8a06f5ff" providerId="ADAL" clId="{6C5CF293-80D5-4F25-A211-C517327B3D5D}" dt="2018-09-24T07:03:42.128" v="4285" actId="1035"/>
          <ac:picMkLst>
            <pc:docMk/>
            <pc:sldMk cId="1484053503" sldId="443"/>
            <ac:picMk id="47" creationId="{0745C7FE-17AA-46A3-8D8A-B1F6EA4F8E23}"/>
          </ac:picMkLst>
        </pc:picChg>
        <pc:picChg chg="add del mod">
          <ac:chgData name="Kahl, Hendrik" userId="47aec54f-ffd6-4086-b9a7-dc1d8a06f5ff" providerId="ADAL" clId="{6C5CF293-80D5-4F25-A211-C517327B3D5D}" dt="2018-09-21T07:29:25.424" v="2303" actId="1076"/>
          <ac:picMkLst>
            <pc:docMk/>
            <pc:sldMk cId="1484053503" sldId="443"/>
            <ac:picMk id="48" creationId="{A6CF42F5-9AD8-46E5-B69C-E996B6A477C4}"/>
          </ac:picMkLst>
        </pc:picChg>
      </pc:sldChg>
      <pc:sldChg chg="addSp delSp modSp add del ord addAnim delAnim modAnim modNotes modNotesTx">
        <pc:chgData name="Kahl, Hendrik" userId="47aec54f-ffd6-4086-b9a7-dc1d8a06f5ff" providerId="ADAL" clId="{6C5CF293-80D5-4F25-A211-C517327B3D5D}" dt="2018-09-21T08:53:59.491" v="4153" actId="12788"/>
        <pc:sldMkLst>
          <pc:docMk/>
          <pc:sldMk cId="559072929" sldId="444"/>
        </pc:sldMkLst>
        <pc:spChg chg="del">
          <ac:chgData name="Kahl, Hendrik" userId="47aec54f-ffd6-4086-b9a7-dc1d8a06f5ff" providerId="ADAL" clId="{6C5CF293-80D5-4F25-A211-C517327B3D5D}" dt="2018-09-21T08:07:07.968" v="2846" actId="478"/>
          <ac:spMkLst>
            <pc:docMk/>
            <pc:sldMk cId="559072929" sldId="444"/>
            <ac:spMk id="2" creationId="{39090129-8F27-4446-8D71-0C0003410878}"/>
          </ac:spMkLst>
        </pc:spChg>
        <pc:spChg chg="mod">
          <ac:chgData name="Kahl, Hendrik" userId="47aec54f-ffd6-4086-b9a7-dc1d8a06f5ff" providerId="ADAL" clId="{6C5CF293-80D5-4F25-A211-C517327B3D5D}" dt="2018-09-21T08:40:28.541" v="3275" actId="20577"/>
          <ac:spMkLst>
            <pc:docMk/>
            <pc:sldMk cId="559072929" sldId="444"/>
            <ac:spMk id="3" creationId="{A8A3B3B9-AA98-413A-8823-78B75187F74D}"/>
          </ac:spMkLst>
        </pc:spChg>
        <pc:spChg chg="add del">
          <ac:chgData name="Kahl, Hendrik" userId="47aec54f-ffd6-4086-b9a7-dc1d8a06f5ff" providerId="ADAL" clId="{6C5CF293-80D5-4F25-A211-C517327B3D5D}" dt="2018-09-21T08:08:00.449" v="2848" actId="478"/>
          <ac:spMkLst>
            <pc:docMk/>
            <pc:sldMk cId="559072929" sldId="444"/>
            <ac:spMk id="4" creationId="{89659F81-237E-49B8-B343-B404DAE379E2}"/>
          </ac:spMkLst>
        </pc:spChg>
        <pc:spChg chg="add del mod">
          <ac:chgData name="Kahl, Hendrik" userId="47aec54f-ffd6-4086-b9a7-dc1d8a06f5ff" providerId="ADAL" clId="{6C5CF293-80D5-4F25-A211-C517327B3D5D}" dt="2018-09-21T08:08:03.976" v="2850" actId="478"/>
          <ac:spMkLst>
            <pc:docMk/>
            <pc:sldMk cId="559072929" sldId="444"/>
            <ac:spMk id="5" creationId="{CDEC1A02-7738-4A66-AB35-DD3369E2C144}"/>
          </ac:spMkLst>
        </pc:spChg>
        <pc:spChg chg="add del mod">
          <ac:chgData name="Kahl, Hendrik" userId="47aec54f-ffd6-4086-b9a7-dc1d8a06f5ff" providerId="ADAL" clId="{6C5CF293-80D5-4F25-A211-C517327B3D5D}" dt="2018-09-21T08:10:47.794" v="2918" actId="478"/>
          <ac:spMkLst>
            <pc:docMk/>
            <pc:sldMk cId="559072929" sldId="444"/>
            <ac:spMk id="6" creationId="{9BBDDD8E-38EB-4F20-A673-CC65DBA517B9}"/>
          </ac:spMkLst>
        </pc:spChg>
        <pc:spChg chg="add del mod">
          <ac:chgData name="Kahl, Hendrik" userId="47aec54f-ffd6-4086-b9a7-dc1d8a06f5ff" providerId="ADAL" clId="{6C5CF293-80D5-4F25-A211-C517327B3D5D}" dt="2018-09-21T08:10:45.465" v="2916" actId="12788"/>
          <ac:spMkLst>
            <pc:docMk/>
            <pc:sldMk cId="559072929" sldId="444"/>
            <ac:spMk id="7" creationId="{1A519D11-CCD4-4D0B-B393-DC8014BDCA9C}"/>
          </ac:spMkLst>
        </pc:spChg>
        <pc:spChg chg="add del mod">
          <ac:chgData name="Kahl, Hendrik" userId="47aec54f-ffd6-4086-b9a7-dc1d8a06f5ff" providerId="ADAL" clId="{6C5CF293-80D5-4F25-A211-C517327B3D5D}" dt="2018-09-21T08:49:06.925" v="4076" actId="478"/>
          <ac:spMkLst>
            <pc:docMk/>
            <pc:sldMk cId="559072929" sldId="444"/>
            <ac:spMk id="15" creationId="{AF12C40E-EA46-4EC4-B8A2-5547B3927CEE}"/>
          </ac:spMkLst>
        </pc:spChg>
        <pc:spChg chg="add del mod">
          <ac:chgData name="Kahl, Hendrik" userId="47aec54f-ffd6-4086-b9a7-dc1d8a06f5ff" providerId="ADAL" clId="{6C5CF293-80D5-4F25-A211-C517327B3D5D}" dt="2018-09-21T08:49:06.925" v="4076" actId="478"/>
          <ac:spMkLst>
            <pc:docMk/>
            <pc:sldMk cId="559072929" sldId="444"/>
            <ac:spMk id="16" creationId="{5870B972-3662-4041-B3DA-B073CBCBFBF6}"/>
          </ac:spMkLst>
        </pc:spChg>
        <pc:spChg chg="add del mod">
          <ac:chgData name="Kahl, Hendrik" userId="47aec54f-ffd6-4086-b9a7-dc1d8a06f5ff" providerId="ADAL" clId="{6C5CF293-80D5-4F25-A211-C517327B3D5D}" dt="2018-09-21T08:49:06.925" v="4076" actId="478"/>
          <ac:spMkLst>
            <pc:docMk/>
            <pc:sldMk cId="559072929" sldId="444"/>
            <ac:spMk id="17" creationId="{D5347DE0-FB61-4BDF-9865-5F431E7210B4}"/>
          </ac:spMkLst>
        </pc:spChg>
        <pc:spChg chg="add del mod">
          <ac:chgData name="Kahl, Hendrik" userId="47aec54f-ffd6-4086-b9a7-dc1d8a06f5ff" providerId="ADAL" clId="{6C5CF293-80D5-4F25-A211-C517327B3D5D}" dt="2018-09-21T08:49:06.925" v="4076" actId="478"/>
          <ac:spMkLst>
            <pc:docMk/>
            <pc:sldMk cId="559072929" sldId="444"/>
            <ac:spMk id="18" creationId="{8D994D4D-24F4-409E-B3CA-DBF39A77E407}"/>
          </ac:spMkLst>
        </pc:spChg>
        <pc:spChg chg="add del mod">
          <ac:chgData name="Kahl, Hendrik" userId="47aec54f-ffd6-4086-b9a7-dc1d8a06f5ff" providerId="ADAL" clId="{6C5CF293-80D5-4F25-A211-C517327B3D5D}" dt="2018-09-21T08:49:06.925" v="4076" actId="478"/>
          <ac:spMkLst>
            <pc:docMk/>
            <pc:sldMk cId="559072929" sldId="444"/>
            <ac:spMk id="19" creationId="{CBEF1879-5FF9-41FD-AB19-FF234F195A14}"/>
          </ac:spMkLst>
        </pc:spChg>
        <pc:spChg chg="add del mod">
          <ac:chgData name="Kahl, Hendrik" userId="47aec54f-ffd6-4086-b9a7-dc1d8a06f5ff" providerId="ADAL" clId="{6C5CF293-80D5-4F25-A211-C517327B3D5D}" dt="2018-09-21T08:49:06.925" v="4076" actId="478"/>
          <ac:spMkLst>
            <pc:docMk/>
            <pc:sldMk cId="559072929" sldId="444"/>
            <ac:spMk id="20" creationId="{084C866B-AADE-4851-9127-405DEF700985}"/>
          </ac:spMkLst>
        </pc:spChg>
        <pc:spChg chg="add del mod">
          <ac:chgData name="Kahl, Hendrik" userId="47aec54f-ffd6-4086-b9a7-dc1d8a06f5ff" providerId="ADAL" clId="{6C5CF293-80D5-4F25-A211-C517327B3D5D}" dt="2018-09-21T08:49:06.925" v="4076" actId="478"/>
          <ac:spMkLst>
            <pc:docMk/>
            <pc:sldMk cId="559072929" sldId="444"/>
            <ac:spMk id="22" creationId="{D37B2480-DFD2-4016-98B7-DD10E1BC322E}"/>
          </ac:spMkLst>
        </pc:spChg>
        <pc:spChg chg="add del mod">
          <ac:chgData name="Kahl, Hendrik" userId="47aec54f-ffd6-4086-b9a7-dc1d8a06f5ff" providerId="ADAL" clId="{6C5CF293-80D5-4F25-A211-C517327B3D5D}" dt="2018-09-21T08:49:06.925" v="4076" actId="478"/>
          <ac:spMkLst>
            <pc:docMk/>
            <pc:sldMk cId="559072929" sldId="444"/>
            <ac:spMk id="23" creationId="{BC78E959-C583-41CD-881F-22A043ECE292}"/>
          </ac:spMkLst>
        </pc:spChg>
        <pc:spChg chg="add del mod">
          <ac:chgData name="Kahl, Hendrik" userId="47aec54f-ffd6-4086-b9a7-dc1d8a06f5ff" providerId="ADAL" clId="{6C5CF293-80D5-4F25-A211-C517327B3D5D}" dt="2018-09-21T08:49:06.925" v="4076" actId="478"/>
          <ac:spMkLst>
            <pc:docMk/>
            <pc:sldMk cId="559072929" sldId="444"/>
            <ac:spMk id="24" creationId="{7132C95F-3292-4C4F-9EF8-E896BD446CC1}"/>
          </ac:spMkLst>
        </pc:spChg>
        <pc:spChg chg="add del mod">
          <ac:chgData name="Kahl, Hendrik" userId="47aec54f-ffd6-4086-b9a7-dc1d8a06f5ff" providerId="ADAL" clId="{6C5CF293-80D5-4F25-A211-C517327B3D5D}" dt="2018-09-21T08:49:06.925" v="4076" actId="478"/>
          <ac:spMkLst>
            <pc:docMk/>
            <pc:sldMk cId="559072929" sldId="444"/>
            <ac:spMk id="25" creationId="{7133B124-619A-4CE6-B584-568E0A3BC1FD}"/>
          </ac:spMkLst>
        </pc:spChg>
        <pc:spChg chg="add del mod">
          <ac:chgData name="Kahl, Hendrik" userId="47aec54f-ffd6-4086-b9a7-dc1d8a06f5ff" providerId="ADAL" clId="{6C5CF293-80D5-4F25-A211-C517327B3D5D}" dt="2018-09-21T08:49:06.925" v="4076" actId="478"/>
          <ac:spMkLst>
            <pc:docMk/>
            <pc:sldMk cId="559072929" sldId="444"/>
            <ac:spMk id="26" creationId="{8AF09799-7895-46C2-9E4A-CE260F129996}"/>
          </ac:spMkLst>
        </pc:spChg>
        <pc:spChg chg="mod">
          <ac:chgData name="Kahl, Hendrik" userId="47aec54f-ffd6-4086-b9a7-dc1d8a06f5ff" providerId="ADAL" clId="{6C5CF293-80D5-4F25-A211-C517327B3D5D}" dt="2018-09-21T08:44:35.530" v="3745" actId="20577"/>
          <ac:spMkLst>
            <pc:docMk/>
            <pc:sldMk cId="559072929" sldId="444"/>
            <ac:spMk id="31" creationId="{490D51E9-0C59-49F8-B7BC-7BDAC7B47255}"/>
          </ac:spMkLst>
        </pc:spChg>
        <pc:spChg chg="add del">
          <ac:chgData name="Kahl, Hendrik" userId="47aec54f-ffd6-4086-b9a7-dc1d8a06f5ff" providerId="ADAL" clId="{6C5CF293-80D5-4F25-A211-C517327B3D5D}" dt="2018-09-21T08:40:21.840" v="3271" actId="478"/>
          <ac:spMkLst>
            <pc:docMk/>
            <pc:sldMk cId="559072929" sldId="444"/>
            <ac:spMk id="34" creationId="{405B8C94-F494-49B6-906C-3E0E38E0A286}"/>
          </ac:spMkLst>
        </pc:spChg>
        <pc:spChg chg="mod">
          <ac:chgData name="Kahl, Hendrik" userId="47aec54f-ffd6-4086-b9a7-dc1d8a06f5ff" providerId="ADAL" clId="{6C5CF293-80D5-4F25-A211-C517327B3D5D}" dt="2018-09-21T08:44:37.427" v="3748" actId="20577"/>
          <ac:spMkLst>
            <pc:docMk/>
            <pc:sldMk cId="559072929" sldId="444"/>
            <ac:spMk id="37" creationId="{8D7C7E0A-3CC5-4FCE-B99E-012F5EA69920}"/>
          </ac:spMkLst>
        </pc:spChg>
        <pc:spChg chg="add del mod">
          <ac:chgData name="Kahl, Hendrik" userId="47aec54f-ffd6-4086-b9a7-dc1d8a06f5ff" providerId="ADAL" clId="{6C5CF293-80D5-4F25-A211-C517327B3D5D}" dt="2018-09-21T08:53:37.883" v="4146" actId="478"/>
          <ac:spMkLst>
            <pc:docMk/>
            <pc:sldMk cId="559072929" sldId="444"/>
            <ac:spMk id="40" creationId="{4C8E40F6-4C64-4744-887A-86110770B129}"/>
          </ac:spMkLst>
        </pc:spChg>
        <pc:spChg chg="add del">
          <ac:chgData name="Kahl, Hendrik" userId="47aec54f-ffd6-4086-b9a7-dc1d8a06f5ff" providerId="ADAL" clId="{6C5CF293-80D5-4F25-A211-C517327B3D5D}" dt="2018-09-21T08:53:36.602" v="4144" actId="478"/>
          <ac:spMkLst>
            <pc:docMk/>
            <pc:sldMk cId="559072929" sldId="444"/>
            <ac:spMk id="41" creationId="{8891C9FD-A14C-4DBC-8E6E-851919619B3F}"/>
          </ac:spMkLst>
        </pc:spChg>
        <pc:spChg chg="add del">
          <ac:chgData name="Kahl, Hendrik" userId="47aec54f-ffd6-4086-b9a7-dc1d8a06f5ff" providerId="ADAL" clId="{6C5CF293-80D5-4F25-A211-C517327B3D5D}" dt="2018-09-21T08:53:38.622" v="4147" actId="478"/>
          <ac:spMkLst>
            <pc:docMk/>
            <pc:sldMk cId="559072929" sldId="444"/>
            <ac:spMk id="42" creationId="{EF9E5B74-8A78-4BFE-B4A2-9E2B32E7BBE7}"/>
          </ac:spMkLst>
        </pc:spChg>
        <pc:spChg chg="add del">
          <ac:chgData name="Kahl, Hendrik" userId="47aec54f-ffd6-4086-b9a7-dc1d8a06f5ff" providerId="ADAL" clId="{6C5CF293-80D5-4F25-A211-C517327B3D5D}" dt="2018-09-21T08:53:42.371" v="4150" actId="478"/>
          <ac:spMkLst>
            <pc:docMk/>
            <pc:sldMk cId="559072929" sldId="444"/>
            <ac:spMk id="43" creationId="{49D30CA5-81D2-4827-8C84-A0779994E20E}"/>
          </ac:spMkLst>
        </pc:spChg>
        <pc:spChg chg="add del">
          <ac:chgData name="Kahl, Hendrik" userId="47aec54f-ffd6-4086-b9a7-dc1d8a06f5ff" providerId="ADAL" clId="{6C5CF293-80D5-4F25-A211-C517327B3D5D}" dt="2018-09-21T08:53:28.706" v="4138" actId="478"/>
          <ac:spMkLst>
            <pc:docMk/>
            <pc:sldMk cId="559072929" sldId="444"/>
            <ac:spMk id="44" creationId="{EEC9F8C1-5529-4498-BB8D-FDAAC86C9F5D}"/>
          </ac:spMkLst>
        </pc:spChg>
        <pc:spChg chg="add del">
          <ac:chgData name="Kahl, Hendrik" userId="47aec54f-ffd6-4086-b9a7-dc1d8a06f5ff" providerId="ADAL" clId="{6C5CF293-80D5-4F25-A211-C517327B3D5D}" dt="2018-09-21T08:53:44.293" v="4151" actId="478"/>
          <ac:spMkLst>
            <pc:docMk/>
            <pc:sldMk cId="559072929" sldId="444"/>
            <ac:spMk id="62" creationId="{3823A094-7308-4051-AA90-41D8FC0BBED4}"/>
          </ac:spMkLst>
        </pc:spChg>
        <pc:spChg chg="add del">
          <ac:chgData name="Kahl, Hendrik" userId="47aec54f-ffd6-4086-b9a7-dc1d8a06f5ff" providerId="ADAL" clId="{6C5CF293-80D5-4F25-A211-C517327B3D5D}" dt="2018-09-21T08:53:26.258" v="4137" actId="478"/>
          <ac:spMkLst>
            <pc:docMk/>
            <pc:sldMk cId="559072929" sldId="444"/>
            <ac:spMk id="69" creationId="{8D8657E4-1F2D-4FE5-BBD7-1C47320F4EAA}"/>
          </ac:spMkLst>
        </pc:spChg>
        <pc:spChg chg="add del">
          <ac:chgData name="Kahl, Hendrik" userId="47aec54f-ffd6-4086-b9a7-dc1d8a06f5ff" providerId="ADAL" clId="{6C5CF293-80D5-4F25-A211-C517327B3D5D}" dt="2018-09-21T08:53:33.480" v="4140" actId="478"/>
          <ac:spMkLst>
            <pc:docMk/>
            <pc:sldMk cId="559072929" sldId="444"/>
            <ac:spMk id="70" creationId="{03E48AF8-090A-4353-9472-CD59F2ACD29D}"/>
          </ac:spMkLst>
        </pc:spChg>
        <pc:spChg chg="add del">
          <ac:chgData name="Kahl, Hendrik" userId="47aec54f-ffd6-4086-b9a7-dc1d8a06f5ff" providerId="ADAL" clId="{6C5CF293-80D5-4F25-A211-C517327B3D5D}" dt="2018-09-21T08:53:35.240" v="4142" actId="478"/>
          <ac:spMkLst>
            <pc:docMk/>
            <pc:sldMk cId="559072929" sldId="444"/>
            <ac:spMk id="71" creationId="{7E0DBFCD-825D-4734-8617-0F66EDEEEEC0}"/>
          </ac:spMkLst>
        </pc:spChg>
        <pc:spChg chg="add del">
          <ac:chgData name="Kahl, Hendrik" userId="47aec54f-ffd6-4086-b9a7-dc1d8a06f5ff" providerId="ADAL" clId="{6C5CF293-80D5-4F25-A211-C517327B3D5D}" dt="2018-09-21T08:53:31.865" v="4139" actId="478"/>
          <ac:spMkLst>
            <pc:docMk/>
            <pc:sldMk cId="559072929" sldId="444"/>
            <ac:spMk id="72" creationId="{24F57D48-A56A-4C18-BA08-4E6C639963F2}"/>
          </ac:spMkLst>
        </pc:spChg>
        <pc:spChg chg="add del">
          <ac:chgData name="Kahl, Hendrik" userId="47aec54f-ffd6-4086-b9a7-dc1d8a06f5ff" providerId="ADAL" clId="{6C5CF293-80D5-4F25-A211-C517327B3D5D}" dt="2018-09-21T08:53:31.865" v="4139" actId="478"/>
          <ac:spMkLst>
            <pc:docMk/>
            <pc:sldMk cId="559072929" sldId="444"/>
            <ac:spMk id="73" creationId="{64D5FD6D-819F-4CC0-9E4D-C7F81B4A456F}"/>
          </ac:spMkLst>
        </pc:spChg>
        <pc:spChg chg="add del">
          <ac:chgData name="Kahl, Hendrik" userId="47aec54f-ffd6-4086-b9a7-dc1d8a06f5ff" providerId="ADAL" clId="{6C5CF293-80D5-4F25-A211-C517327B3D5D}" dt="2018-09-21T08:53:35.906" v="4143" actId="478"/>
          <ac:spMkLst>
            <pc:docMk/>
            <pc:sldMk cId="559072929" sldId="444"/>
            <ac:spMk id="74" creationId="{C873BE4B-2F5E-4EE9-BE3B-B5E2387D623C}"/>
          </ac:spMkLst>
        </pc:spChg>
        <pc:spChg chg="add">
          <ac:chgData name="Kahl, Hendrik" userId="47aec54f-ffd6-4086-b9a7-dc1d8a06f5ff" providerId="ADAL" clId="{6C5CF293-80D5-4F25-A211-C517327B3D5D}" dt="2018-09-21T08:53:51.684" v="4152" actId="12788"/>
          <ac:spMkLst>
            <pc:docMk/>
            <pc:sldMk cId="559072929" sldId="444"/>
            <ac:spMk id="95" creationId="{5CB00D53-C1AC-4588-8C25-FF9E8493BB1F}"/>
          </ac:spMkLst>
        </pc:spChg>
        <pc:spChg chg="add">
          <ac:chgData name="Kahl, Hendrik" userId="47aec54f-ffd6-4086-b9a7-dc1d8a06f5ff" providerId="ADAL" clId="{6C5CF293-80D5-4F25-A211-C517327B3D5D}" dt="2018-09-21T08:53:51.684" v="4152" actId="12788"/>
          <ac:spMkLst>
            <pc:docMk/>
            <pc:sldMk cId="559072929" sldId="444"/>
            <ac:spMk id="96" creationId="{FDE12EE1-BBFF-4CE3-932B-D38A7BB4F533}"/>
          </ac:spMkLst>
        </pc:spChg>
        <pc:spChg chg="add">
          <ac:chgData name="Kahl, Hendrik" userId="47aec54f-ffd6-4086-b9a7-dc1d8a06f5ff" providerId="ADAL" clId="{6C5CF293-80D5-4F25-A211-C517327B3D5D}" dt="2018-09-21T08:53:51.684" v="4152" actId="12788"/>
          <ac:spMkLst>
            <pc:docMk/>
            <pc:sldMk cId="559072929" sldId="444"/>
            <ac:spMk id="97" creationId="{0ACB17B0-C658-4B2B-BD95-7238A59EE6BE}"/>
          </ac:spMkLst>
        </pc:spChg>
        <pc:spChg chg="add">
          <ac:chgData name="Kahl, Hendrik" userId="47aec54f-ffd6-4086-b9a7-dc1d8a06f5ff" providerId="ADAL" clId="{6C5CF293-80D5-4F25-A211-C517327B3D5D}" dt="2018-09-21T08:53:51.684" v="4152" actId="12788"/>
          <ac:spMkLst>
            <pc:docMk/>
            <pc:sldMk cId="559072929" sldId="444"/>
            <ac:spMk id="98" creationId="{40614589-FC28-4D12-B438-F6AC1C0C8BA5}"/>
          </ac:spMkLst>
        </pc:spChg>
        <pc:spChg chg="add">
          <ac:chgData name="Kahl, Hendrik" userId="47aec54f-ffd6-4086-b9a7-dc1d8a06f5ff" providerId="ADAL" clId="{6C5CF293-80D5-4F25-A211-C517327B3D5D}" dt="2018-09-21T08:53:51.684" v="4152" actId="12788"/>
          <ac:spMkLst>
            <pc:docMk/>
            <pc:sldMk cId="559072929" sldId="444"/>
            <ac:spMk id="99" creationId="{9AC272D7-85E0-4FD5-9626-4939838F6DC6}"/>
          </ac:spMkLst>
        </pc:spChg>
        <pc:spChg chg="add">
          <ac:chgData name="Kahl, Hendrik" userId="47aec54f-ffd6-4086-b9a7-dc1d8a06f5ff" providerId="ADAL" clId="{6C5CF293-80D5-4F25-A211-C517327B3D5D}" dt="2018-09-21T08:53:51.684" v="4152" actId="12788"/>
          <ac:spMkLst>
            <pc:docMk/>
            <pc:sldMk cId="559072929" sldId="444"/>
            <ac:spMk id="117" creationId="{F66F6440-EF72-4890-8E41-9AD446C9F9B5}"/>
          </ac:spMkLst>
        </pc:spChg>
        <pc:spChg chg="add">
          <ac:chgData name="Kahl, Hendrik" userId="47aec54f-ffd6-4086-b9a7-dc1d8a06f5ff" providerId="ADAL" clId="{6C5CF293-80D5-4F25-A211-C517327B3D5D}" dt="2018-09-21T08:53:51.684" v="4152" actId="12788"/>
          <ac:spMkLst>
            <pc:docMk/>
            <pc:sldMk cId="559072929" sldId="444"/>
            <ac:spMk id="124" creationId="{4BB02215-F0C7-4E0D-8B61-2CC7DEEEFF3B}"/>
          </ac:spMkLst>
        </pc:spChg>
        <pc:spChg chg="add">
          <ac:chgData name="Kahl, Hendrik" userId="47aec54f-ffd6-4086-b9a7-dc1d8a06f5ff" providerId="ADAL" clId="{6C5CF293-80D5-4F25-A211-C517327B3D5D}" dt="2018-09-21T08:53:51.684" v="4152" actId="12788"/>
          <ac:spMkLst>
            <pc:docMk/>
            <pc:sldMk cId="559072929" sldId="444"/>
            <ac:spMk id="125" creationId="{AB0268D5-E756-438B-8F00-BEDDF6A5B805}"/>
          </ac:spMkLst>
        </pc:spChg>
        <pc:spChg chg="add">
          <ac:chgData name="Kahl, Hendrik" userId="47aec54f-ffd6-4086-b9a7-dc1d8a06f5ff" providerId="ADAL" clId="{6C5CF293-80D5-4F25-A211-C517327B3D5D}" dt="2018-09-21T08:53:51.684" v="4152" actId="12788"/>
          <ac:spMkLst>
            <pc:docMk/>
            <pc:sldMk cId="559072929" sldId="444"/>
            <ac:spMk id="126" creationId="{9697C114-10D0-42B1-9353-4B784D879E66}"/>
          </ac:spMkLst>
        </pc:spChg>
        <pc:spChg chg="add">
          <ac:chgData name="Kahl, Hendrik" userId="47aec54f-ffd6-4086-b9a7-dc1d8a06f5ff" providerId="ADAL" clId="{6C5CF293-80D5-4F25-A211-C517327B3D5D}" dt="2018-09-21T08:53:51.684" v="4152" actId="12788"/>
          <ac:spMkLst>
            <pc:docMk/>
            <pc:sldMk cId="559072929" sldId="444"/>
            <ac:spMk id="127" creationId="{45453DBF-30D2-4926-B7EA-E9CFB7F2FE72}"/>
          </ac:spMkLst>
        </pc:spChg>
        <pc:spChg chg="add">
          <ac:chgData name="Kahl, Hendrik" userId="47aec54f-ffd6-4086-b9a7-dc1d8a06f5ff" providerId="ADAL" clId="{6C5CF293-80D5-4F25-A211-C517327B3D5D}" dt="2018-09-21T08:53:51.684" v="4152" actId="12788"/>
          <ac:spMkLst>
            <pc:docMk/>
            <pc:sldMk cId="559072929" sldId="444"/>
            <ac:spMk id="128" creationId="{2B1A249D-1A93-45B2-A422-94377B3A7EC0}"/>
          </ac:spMkLst>
        </pc:spChg>
        <pc:spChg chg="add">
          <ac:chgData name="Kahl, Hendrik" userId="47aec54f-ffd6-4086-b9a7-dc1d8a06f5ff" providerId="ADAL" clId="{6C5CF293-80D5-4F25-A211-C517327B3D5D}" dt="2018-09-21T08:53:51.684" v="4152" actId="12788"/>
          <ac:spMkLst>
            <pc:docMk/>
            <pc:sldMk cId="559072929" sldId="444"/>
            <ac:spMk id="129" creationId="{CEBD79CE-B1EF-4B37-9055-E42CF032D9C9}"/>
          </ac:spMkLst>
        </pc:spChg>
        <pc:grpChg chg="add mod">
          <ac:chgData name="Kahl, Hendrik" userId="47aec54f-ffd6-4086-b9a7-dc1d8a06f5ff" providerId="ADAL" clId="{6C5CF293-80D5-4F25-A211-C517327B3D5D}" dt="2018-09-21T08:40:21.095" v="3269" actId="164"/>
          <ac:grpSpMkLst>
            <pc:docMk/>
            <pc:sldMk cId="559072929" sldId="444"/>
            <ac:grpSpMk id="9" creationId="{E5BD6997-5E90-42F8-8593-C0CE7CBE6630}"/>
          </ac:grpSpMkLst>
        </pc:grpChg>
        <pc:grpChg chg="add del mod">
          <ac:chgData name="Kahl, Hendrik" userId="47aec54f-ffd6-4086-b9a7-dc1d8a06f5ff" providerId="ADAL" clId="{6C5CF293-80D5-4F25-A211-C517327B3D5D}" dt="2018-09-21T08:49:06.925" v="4076" actId="478"/>
          <ac:grpSpMkLst>
            <pc:docMk/>
            <pc:sldMk cId="559072929" sldId="444"/>
            <ac:grpSpMk id="27" creationId="{2998F2BC-C2EF-47E5-85F4-FC3079C2965A}"/>
          </ac:grpSpMkLst>
        </pc:grpChg>
        <pc:grpChg chg="add del mod">
          <ac:chgData name="Kahl, Hendrik" userId="47aec54f-ffd6-4086-b9a7-dc1d8a06f5ff" providerId="ADAL" clId="{6C5CF293-80D5-4F25-A211-C517327B3D5D}" dt="2018-09-21T08:49:06.925" v="4076" actId="478"/>
          <ac:grpSpMkLst>
            <pc:docMk/>
            <pc:sldMk cId="559072929" sldId="444"/>
            <ac:grpSpMk id="33" creationId="{FED51582-F0D3-47F8-8B51-8AD2B739A380}"/>
          </ac:grpSpMkLst>
        </pc:grpChg>
        <pc:grpChg chg="add del">
          <ac:chgData name="Kahl, Hendrik" userId="47aec54f-ffd6-4086-b9a7-dc1d8a06f5ff" providerId="ADAL" clId="{6C5CF293-80D5-4F25-A211-C517327B3D5D}" dt="2018-09-21T08:53:26.258" v="4137" actId="478"/>
          <ac:grpSpMkLst>
            <pc:docMk/>
            <pc:sldMk cId="559072929" sldId="444"/>
            <ac:grpSpMk id="45" creationId="{05042184-583F-4E81-BB44-A36FF20CB610}"/>
          </ac:grpSpMkLst>
        </pc:grpChg>
        <pc:grpChg chg="add del">
          <ac:chgData name="Kahl, Hendrik" userId="47aec54f-ffd6-4086-b9a7-dc1d8a06f5ff" providerId="ADAL" clId="{6C5CF293-80D5-4F25-A211-C517327B3D5D}" dt="2018-09-21T08:53:18.860" v="4135" actId="478"/>
          <ac:grpSpMkLst>
            <pc:docMk/>
            <pc:sldMk cId="559072929" sldId="444"/>
            <ac:grpSpMk id="50" creationId="{BDBD258A-6F92-4DA2-A654-4B86659F9E65}"/>
          </ac:grpSpMkLst>
        </pc:grpChg>
        <pc:grpChg chg="add del">
          <ac:chgData name="Kahl, Hendrik" userId="47aec54f-ffd6-4086-b9a7-dc1d8a06f5ff" providerId="ADAL" clId="{6C5CF293-80D5-4F25-A211-C517327B3D5D}" dt="2018-09-21T08:53:22.989" v="4136" actId="478"/>
          <ac:grpSpMkLst>
            <pc:docMk/>
            <pc:sldMk cId="559072929" sldId="444"/>
            <ac:grpSpMk id="53" creationId="{EC24F2F5-7C9F-4ACC-A08A-17354B061251}"/>
          </ac:grpSpMkLst>
        </pc:grpChg>
        <pc:grpChg chg="add del">
          <ac:chgData name="Kahl, Hendrik" userId="47aec54f-ffd6-4086-b9a7-dc1d8a06f5ff" providerId="ADAL" clId="{6C5CF293-80D5-4F25-A211-C517327B3D5D}" dt="2018-09-21T08:53:22.989" v="4136" actId="478"/>
          <ac:grpSpMkLst>
            <pc:docMk/>
            <pc:sldMk cId="559072929" sldId="444"/>
            <ac:grpSpMk id="57" creationId="{156E8060-96BF-4B41-AF96-81524815A9E1}"/>
          </ac:grpSpMkLst>
        </pc:grpChg>
        <pc:grpChg chg="add del">
          <ac:chgData name="Kahl, Hendrik" userId="47aec54f-ffd6-4086-b9a7-dc1d8a06f5ff" providerId="ADAL" clId="{6C5CF293-80D5-4F25-A211-C517327B3D5D}" dt="2018-09-21T08:53:22.989" v="4136" actId="478"/>
          <ac:grpSpMkLst>
            <pc:docMk/>
            <pc:sldMk cId="559072929" sldId="444"/>
            <ac:grpSpMk id="64" creationId="{2DA8A06E-859B-4B10-A9F3-1BB5AA2E576D}"/>
          </ac:grpSpMkLst>
        </pc:grpChg>
        <pc:grpChg chg="add del">
          <ac:chgData name="Kahl, Hendrik" userId="47aec54f-ffd6-4086-b9a7-dc1d8a06f5ff" providerId="ADAL" clId="{6C5CF293-80D5-4F25-A211-C517327B3D5D}" dt="2018-09-21T08:53:34.334" v="4141" actId="478"/>
          <ac:grpSpMkLst>
            <pc:docMk/>
            <pc:sldMk cId="559072929" sldId="444"/>
            <ac:grpSpMk id="75" creationId="{97AFDEAE-A75C-40BD-9F39-7BE3D5DE4B17}"/>
          </ac:grpSpMkLst>
        </pc:grpChg>
        <pc:grpChg chg="add del">
          <ac:chgData name="Kahl, Hendrik" userId="47aec54f-ffd6-4086-b9a7-dc1d8a06f5ff" providerId="ADAL" clId="{6C5CF293-80D5-4F25-A211-C517327B3D5D}" dt="2018-09-21T08:53:28.706" v="4138" actId="478"/>
          <ac:grpSpMkLst>
            <pc:docMk/>
            <pc:sldMk cId="559072929" sldId="444"/>
            <ac:grpSpMk id="81" creationId="{9B08E370-7688-46E2-B71E-129DDAB8599D}"/>
          </ac:grpSpMkLst>
        </pc:grpChg>
        <pc:grpChg chg="add del">
          <ac:chgData name="Kahl, Hendrik" userId="47aec54f-ffd6-4086-b9a7-dc1d8a06f5ff" providerId="ADAL" clId="{6C5CF293-80D5-4F25-A211-C517327B3D5D}" dt="2018-09-21T08:53:22.989" v="4136" actId="478"/>
          <ac:grpSpMkLst>
            <pc:docMk/>
            <pc:sldMk cId="559072929" sldId="444"/>
            <ac:grpSpMk id="87" creationId="{73BC13F2-2AC7-4F7B-BC34-9917F5E8B97C}"/>
          </ac:grpSpMkLst>
        </pc:grpChg>
        <pc:grpChg chg="add del">
          <ac:chgData name="Kahl, Hendrik" userId="47aec54f-ffd6-4086-b9a7-dc1d8a06f5ff" providerId="ADAL" clId="{6C5CF293-80D5-4F25-A211-C517327B3D5D}" dt="2018-09-21T08:53:22.989" v="4136" actId="478"/>
          <ac:grpSpMkLst>
            <pc:docMk/>
            <pc:sldMk cId="559072929" sldId="444"/>
            <ac:grpSpMk id="91" creationId="{616E52AC-607F-4C92-A229-72FBBA7586BC}"/>
          </ac:grpSpMkLst>
        </pc:grpChg>
        <pc:grpChg chg="add">
          <ac:chgData name="Kahl, Hendrik" userId="47aec54f-ffd6-4086-b9a7-dc1d8a06f5ff" providerId="ADAL" clId="{6C5CF293-80D5-4F25-A211-C517327B3D5D}" dt="2018-09-21T08:53:51.684" v="4152" actId="12788"/>
          <ac:grpSpMkLst>
            <pc:docMk/>
            <pc:sldMk cId="559072929" sldId="444"/>
            <ac:grpSpMk id="100" creationId="{DA5193A5-0502-43DB-BFFA-21490C37B739}"/>
          </ac:grpSpMkLst>
        </pc:grpChg>
        <pc:grpChg chg="add">
          <ac:chgData name="Kahl, Hendrik" userId="47aec54f-ffd6-4086-b9a7-dc1d8a06f5ff" providerId="ADAL" clId="{6C5CF293-80D5-4F25-A211-C517327B3D5D}" dt="2018-09-21T08:53:51.684" v="4152" actId="12788"/>
          <ac:grpSpMkLst>
            <pc:docMk/>
            <pc:sldMk cId="559072929" sldId="444"/>
            <ac:grpSpMk id="105" creationId="{822889F4-B888-45C3-A365-17378DE0CEFB}"/>
          </ac:grpSpMkLst>
        </pc:grpChg>
        <pc:grpChg chg="add">
          <ac:chgData name="Kahl, Hendrik" userId="47aec54f-ffd6-4086-b9a7-dc1d8a06f5ff" providerId="ADAL" clId="{6C5CF293-80D5-4F25-A211-C517327B3D5D}" dt="2018-09-21T08:53:51.684" v="4152" actId="12788"/>
          <ac:grpSpMkLst>
            <pc:docMk/>
            <pc:sldMk cId="559072929" sldId="444"/>
            <ac:grpSpMk id="108" creationId="{D2D4A249-4C24-4D5F-91B1-35372D1EB7FA}"/>
          </ac:grpSpMkLst>
        </pc:grpChg>
        <pc:grpChg chg="add">
          <ac:chgData name="Kahl, Hendrik" userId="47aec54f-ffd6-4086-b9a7-dc1d8a06f5ff" providerId="ADAL" clId="{6C5CF293-80D5-4F25-A211-C517327B3D5D}" dt="2018-09-21T08:53:51.684" v="4152" actId="12788"/>
          <ac:grpSpMkLst>
            <pc:docMk/>
            <pc:sldMk cId="559072929" sldId="444"/>
            <ac:grpSpMk id="112" creationId="{2B0662F4-8C7A-4C41-A79B-23C6F7187CAC}"/>
          </ac:grpSpMkLst>
        </pc:grpChg>
        <pc:grpChg chg="add">
          <ac:chgData name="Kahl, Hendrik" userId="47aec54f-ffd6-4086-b9a7-dc1d8a06f5ff" providerId="ADAL" clId="{6C5CF293-80D5-4F25-A211-C517327B3D5D}" dt="2018-09-21T08:53:51.684" v="4152" actId="12788"/>
          <ac:grpSpMkLst>
            <pc:docMk/>
            <pc:sldMk cId="559072929" sldId="444"/>
            <ac:grpSpMk id="119" creationId="{C6DDB8E8-D2BE-4353-9172-36E06ADF9B35}"/>
          </ac:grpSpMkLst>
        </pc:grpChg>
        <pc:grpChg chg="add">
          <ac:chgData name="Kahl, Hendrik" userId="47aec54f-ffd6-4086-b9a7-dc1d8a06f5ff" providerId="ADAL" clId="{6C5CF293-80D5-4F25-A211-C517327B3D5D}" dt="2018-09-21T08:53:51.684" v="4152" actId="12788"/>
          <ac:grpSpMkLst>
            <pc:docMk/>
            <pc:sldMk cId="559072929" sldId="444"/>
            <ac:grpSpMk id="130" creationId="{DF5DD16E-3AB6-423B-AB71-9E505575B092}"/>
          </ac:grpSpMkLst>
        </pc:grpChg>
        <pc:grpChg chg="add">
          <ac:chgData name="Kahl, Hendrik" userId="47aec54f-ffd6-4086-b9a7-dc1d8a06f5ff" providerId="ADAL" clId="{6C5CF293-80D5-4F25-A211-C517327B3D5D}" dt="2018-09-21T08:53:51.684" v="4152" actId="12788"/>
          <ac:grpSpMkLst>
            <pc:docMk/>
            <pc:sldMk cId="559072929" sldId="444"/>
            <ac:grpSpMk id="136" creationId="{29D11DFD-6640-4868-81B2-DCDC3C89716E}"/>
          </ac:grpSpMkLst>
        </pc:grpChg>
        <pc:grpChg chg="add">
          <ac:chgData name="Kahl, Hendrik" userId="47aec54f-ffd6-4086-b9a7-dc1d8a06f5ff" providerId="ADAL" clId="{6C5CF293-80D5-4F25-A211-C517327B3D5D}" dt="2018-09-21T08:53:51.684" v="4152" actId="12788"/>
          <ac:grpSpMkLst>
            <pc:docMk/>
            <pc:sldMk cId="559072929" sldId="444"/>
            <ac:grpSpMk id="142" creationId="{BE739C8E-27D5-415F-A7C3-2B5922765ADE}"/>
          </ac:grpSpMkLst>
        </pc:grpChg>
        <pc:grpChg chg="add">
          <ac:chgData name="Kahl, Hendrik" userId="47aec54f-ffd6-4086-b9a7-dc1d8a06f5ff" providerId="ADAL" clId="{6C5CF293-80D5-4F25-A211-C517327B3D5D}" dt="2018-09-21T08:53:51.684" v="4152" actId="12788"/>
          <ac:grpSpMkLst>
            <pc:docMk/>
            <pc:sldMk cId="559072929" sldId="444"/>
            <ac:grpSpMk id="146" creationId="{2A2DD921-42F8-428C-AF34-AA3C6B7CACEE}"/>
          </ac:grpSpMkLst>
        </pc:grpChg>
        <pc:grpChg chg="add">
          <ac:chgData name="Kahl, Hendrik" userId="47aec54f-ffd6-4086-b9a7-dc1d8a06f5ff" providerId="ADAL" clId="{6C5CF293-80D5-4F25-A211-C517327B3D5D}" dt="2018-09-21T08:53:51.684" v="4152" actId="12788"/>
          <ac:grpSpMkLst>
            <pc:docMk/>
            <pc:sldMk cId="559072929" sldId="444"/>
            <ac:grpSpMk id="150" creationId="{241F3F0C-4CCF-470C-8EA2-F56A4CF10B03}"/>
          </ac:grpSpMkLst>
        </pc:grpChg>
        <pc:picChg chg="add del mod">
          <ac:chgData name="Kahl, Hendrik" userId="47aec54f-ffd6-4086-b9a7-dc1d8a06f5ff" providerId="ADAL" clId="{6C5CF293-80D5-4F25-A211-C517327B3D5D}" dt="2018-09-21T08:49:59.151" v="4107" actId="1038"/>
          <ac:picMkLst>
            <pc:docMk/>
            <pc:sldMk cId="559072929" sldId="444"/>
            <ac:picMk id="1030" creationId="{9876AF0F-16B4-4918-B6AF-125D236020F6}"/>
          </ac:picMkLst>
        </pc:picChg>
        <pc:picChg chg="add del mod">
          <ac:chgData name="Kahl, Hendrik" userId="47aec54f-ffd6-4086-b9a7-dc1d8a06f5ff" providerId="ADAL" clId="{6C5CF293-80D5-4F25-A211-C517327B3D5D}" dt="2018-09-21T08:11:19.121" v="2923" actId="478"/>
          <ac:picMkLst>
            <pc:docMk/>
            <pc:sldMk cId="559072929" sldId="444"/>
            <ac:picMk id="1032" creationId="{E97CF45C-291D-4699-9A01-5A10FB662636}"/>
          </ac:picMkLst>
        </pc:picChg>
        <pc:picChg chg="add del mod">
          <ac:chgData name="Kahl, Hendrik" userId="47aec54f-ffd6-4086-b9a7-dc1d8a06f5ff" providerId="ADAL" clId="{6C5CF293-80D5-4F25-A211-C517327B3D5D}" dt="2018-09-21T08:49:59.151" v="4107" actId="1038"/>
          <ac:picMkLst>
            <pc:docMk/>
            <pc:sldMk cId="559072929" sldId="444"/>
            <ac:picMk id="1038" creationId="{51D6392C-A552-443B-AE77-191855717E9D}"/>
          </ac:picMkLst>
        </pc:picChg>
        <pc:picChg chg="add del mod">
          <ac:chgData name="Kahl, Hendrik" userId="47aec54f-ffd6-4086-b9a7-dc1d8a06f5ff" providerId="ADAL" clId="{6C5CF293-80D5-4F25-A211-C517327B3D5D}" dt="2018-09-21T08:49:59.151" v="4107" actId="1038"/>
          <ac:picMkLst>
            <pc:docMk/>
            <pc:sldMk cId="559072929" sldId="444"/>
            <ac:picMk id="1040" creationId="{618D7B35-5399-4A4E-8CD5-A2AE52CE3E23}"/>
          </ac:picMkLst>
        </pc:picChg>
        <pc:picChg chg="add del mod">
          <ac:chgData name="Kahl, Hendrik" userId="47aec54f-ffd6-4086-b9a7-dc1d8a06f5ff" providerId="ADAL" clId="{6C5CF293-80D5-4F25-A211-C517327B3D5D}" dt="2018-09-21T08:53:40.494" v="4149" actId="478"/>
          <ac:picMkLst>
            <pc:docMk/>
            <pc:sldMk cId="559072929" sldId="444"/>
            <ac:picMk id="1042" creationId="{EB57B982-E15A-4D86-A953-3FF00E4A44AB}"/>
          </ac:picMkLst>
        </pc:picChg>
        <pc:picChg chg="add del mod">
          <ac:chgData name="Kahl, Hendrik" userId="47aec54f-ffd6-4086-b9a7-dc1d8a06f5ff" providerId="ADAL" clId="{6C5CF293-80D5-4F25-A211-C517327B3D5D}" dt="2018-09-21T08:50:02.190" v="4108" actId="1076"/>
          <ac:picMkLst>
            <pc:docMk/>
            <pc:sldMk cId="559072929" sldId="444"/>
            <ac:picMk id="1044" creationId="{3842845D-D1B2-45D2-989E-6154E0AC4AF6}"/>
          </ac:picMkLst>
        </pc:picChg>
        <pc:cxnChg chg="add del">
          <ac:chgData name="Kahl, Hendrik" userId="47aec54f-ffd6-4086-b9a7-dc1d8a06f5ff" providerId="ADAL" clId="{6C5CF293-80D5-4F25-A211-C517327B3D5D}" dt="2018-09-21T08:35:08.147" v="3245" actId="478"/>
          <ac:cxnSpMkLst>
            <pc:docMk/>
            <pc:sldMk cId="559072929" sldId="444"/>
            <ac:cxnSpMk id="21" creationId="{3B8322D5-BEB9-4CDC-990C-FB7DF126F20F}"/>
          </ac:cxnSpMkLst>
        </pc:cxnChg>
        <pc:cxnChg chg="add">
          <ac:chgData name="Kahl, Hendrik" userId="47aec54f-ffd6-4086-b9a7-dc1d8a06f5ff" providerId="ADAL" clId="{6C5CF293-80D5-4F25-A211-C517327B3D5D}" dt="2018-09-21T08:50:57.192" v="4113" actId="12788"/>
          <ac:cxnSpMkLst>
            <pc:docMk/>
            <pc:sldMk cId="559072929" sldId="444"/>
            <ac:cxnSpMk id="63" creationId="{DE1C442E-E04C-43EF-B46A-70D78BFF740A}"/>
          </ac:cxnSpMkLst>
        </pc:cxnChg>
        <pc:cxnChg chg="add">
          <ac:chgData name="Kahl, Hendrik" userId="47aec54f-ffd6-4086-b9a7-dc1d8a06f5ff" providerId="ADAL" clId="{6C5CF293-80D5-4F25-A211-C517327B3D5D}" dt="2018-09-21T08:53:51.684" v="4152" actId="12788"/>
          <ac:cxnSpMkLst>
            <pc:docMk/>
            <pc:sldMk cId="559072929" sldId="444"/>
            <ac:cxnSpMk id="118" creationId="{34DB2B12-85AB-4970-9246-735661591993}"/>
          </ac:cxnSpMkLst>
        </pc:cxnChg>
      </pc:sldChg>
      <pc:sldChg chg="add">
        <pc:chgData name="Kahl, Hendrik" userId="47aec54f-ffd6-4086-b9a7-dc1d8a06f5ff" providerId="ADAL" clId="{6C5CF293-80D5-4F25-A211-C517327B3D5D}" dt="2018-09-24T07:17:07.474" v="4458" actId="12788"/>
        <pc:sldMkLst>
          <pc:docMk/>
          <pc:sldMk cId="3634449589" sldId="445"/>
        </pc:sldMkLst>
      </pc:sldChg>
      <pc:sldChg chg="add ord modNotesTx">
        <pc:chgData name="Kahl, Hendrik" userId="47aec54f-ffd6-4086-b9a7-dc1d8a06f5ff" providerId="ADAL" clId="{6C5CF293-80D5-4F25-A211-C517327B3D5D}" dt="2018-09-24T12:31:18.484" v="5894" actId="12788"/>
        <pc:sldMkLst>
          <pc:docMk/>
          <pc:sldMk cId="536058696" sldId="453"/>
        </pc:sldMkLst>
      </pc:sldChg>
      <pc:sldChg chg="add modNotesTx">
        <pc:chgData name="Kahl, Hendrik" userId="47aec54f-ffd6-4086-b9a7-dc1d8a06f5ff" providerId="ADAL" clId="{6C5CF293-80D5-4F25-A211-C517327B3D5D}" dt="2018-09-24T12:30:58.652" v="5893" actId="20577"/>
        <pc:sldMkLst>
          <pc:docMk/>
          <pc:sldMk cId="2585139535" sldId="454"/>
        </pc:sldMkLst>
      </pc:sldChg>
      <pc:sldChg chg="addSp delSp modSp add ord modAnim modNotesTx">
        <pc:chgData name="Kahl, Hendrik" userId="47aec54f-ffd6-4086-b9a7-dc1d8a06f5ff" providerId="ADAL" clId="{6C5CF293-80D5-4F25-A211-C517327B3D5D}" dt="2018-09-24T14:37:04.571" v="7367" actId="12788"/>
        <pc:sldMkLst>
          <pc:docMk/>
          <pc:sldMk cId="2103888479" sldId="455"/>
        </pc:sldMkLst>
        <pc:spChg chg="del">
          <ac:chgData name="Kahl, Hendrik" userId="47aec54f-ffd6-4086-b9a7-dc1d8a06f5ff" providerId="ADAL" clId="{6C5CF293-80D5-4F25-A211-C517327B3D5D}" dt="2018-09-24T08:56:08.280" v="5493" actId="478"/>
          <ac:spMkLst>
            <pc:docMk/>
            <pc:sldMk cId="2103888479" sldId="455"/>
            <ac:spMk id="2" creationId="{62CA4603-636D-4865-8EFA-CD3FC2754D4F}"/>
          </ac:spMkLst>
        </pc:spChg>
        <pc:spChg chg="add del mod">
          <ac:chgData name="Kahl, Hendrik" userId="47aec54f-ffd6-4086-b9a7-dc1d8a06f5ff" providerId="ADAL" clId="{6C5CF293-80D5-4F25-A211-C517327B3D5D}" dt="2018-09-24T14:36:54.367" v="7364" actId="478"/>
          <ac:spMkLst>
            <pc:docMk/>
            <pc:sldMk cId="2103888479" sldId="455"/>
            <ac:spMk id="3" creationId="{635517BD-857B-41F9-ACB2-7F430964EA34}"/>
          </ac:spMkLst>
        </pc:spChg>
        <pc:spChg chg="add mod">
          <ac:chgData name="Kahl, Hendrik" userId="47aec54f-ffd6-4086-b9a7-dc1d8a06f5ff" providerId="ADAL" clId="{6C5CF293-80D5-4F25-A211-C517327B3D5D}" dt="2018-09-24T08:56:27.183" v="5499" actId="122"/>
          <ac:spMkLst>
            <pc:docMk/>
            <pc:sldMk cId="2103888479" sldId="455"/>
            <ac:spMk id="4" creationId="{28666804-E798-47CE-8252-2B5F41BAC345}"/>
          </ac:spMkLst>
        </pc:spChg>
        <pc:spChg chg="add del mod">
          <ac:chgData name="Kahl, Hendrik" userId="47aec54f-ffd6-4086-b9a7-dc1d8a06f5ff" providerId="ADAL" clId="{6C5CF293-80D5-4F25-A211-C517327B3D5D}" dt="2018-09-24T14:36:55.276" v="7365" actId="478"/>
          <ac:spMkLst>
            <pc:docMk/>
            <pc:sldMk cId="2103888479" sldId="455"/>
            <ac:spMk id="6" creationId="{BFBAE052-27BE-4368-B39C-863B6936070C}"/>
          </ac:spMkLst>
        </pc:spChg>
        <pc:picChg chg="add mod">
          <ac:chgData name="Kahl, Hendrik" userId="47aec54f-ffd6-4086-b9a7-dc1d8a06f5ff" providerId="ADAL" clId="{6C5CF293-80D5-4F25-A211-C517327B3D5D}" dt="2018-09-24T14:37:04.571" v="7367" actId="12788"/>
          <ac:picMkLst>
            <pc:docMk/>
            <pc:sldMk cId="2103888479" sldId="455"/>
            <ac:picMk id="3074" creationId="{6ECCD583-FDD5-4B1C-AD3E-B14C4B13DB33}"/>
          </ac:picMkLst>
        </pc:picChg>
      </pc:sldChg>
      <pc:sldChg chg="modSp add del">
        <pc:chgData name="Kahl, Hendrik" userId="47aec54f-ffd6-4086-b9a7-dc1d8a06f5ff" providerId="ADAL" clId="{6C5CF293-80D5-4F25-A211-C517327B3D5D}" dt="2018-09-24T07:37:31.460" v="5191" actId="2696"/>
        <pc:sldMkLst>
          <pc:docMk/>
          <pc:sldMk cId="3418853202" sldId="455"/>
        </pc:sldMkLst>
        <pc:picChg chg="mod">
          <ac:chgData name="Kahl, Hendrik" userId="47aec54f-ffd6-4086-b9a7-dc1d8a06f5ff" providerId="ADAL" clId="{6C5CF293-80D5-4F25-A211-C517327B3D5D}" dt="2018-09-24T07:37:09.844" v="5190" actId="2696"/>
          <ac:picMkLst>
            <pc:docMk/>
            <pc:sldMk cId="3418853202" sldId="455"/>
            <ac:picMk id="6" creationId="{00000000-0000-0000-0000-000000000000}"/>
          </ac:picMkLst>
        </pc:picChg>
      </pc:sldChg>
      <pc:sldChg chg="addSp delSp modSp add">
        <pc:chgData name="Kahl, Hendrik" userId="47aec54f-ffd6-4086-b9a7-dc1d8a06f5ff" providerId="ADAL" clId="{6C5CF293-80D5-4F25-A211-C517327B3D5D}" dt="2018-09-24T14:10:27.440" v="7361" actId="1037"/>
        <pc:sldMkLst>
          <pc:docMk/>
          <pc:sldMk cId="460715042" sldId="465"/>
        </pc:sldMkLst>
        <pc:spChg chg="add del mod">
          <ac:chgData name="Kahl, Hendrik" userId="47aec54f-ffd6-4086-b9a7-dc1d8a06f5ff" providerId="ADAL" clId="{6C5CF293-80D5-4F25-A211-C517327B3D5D}" dt="2018-09-24T14:09:04.633" v="7295" actId="478"/>
          <ac:spMkLst>
            <pc:docMk/>
            <pc:sldMk cId="460715042" sldId="465"/>
            <ac:spMk id="19" creationId="{B487DADD-CB82-49AC-BC42-9A75F47EAEC2}"/>
          </ac:spMkLst>
        </pc:spChg>
        <pc:spChg chg="add mod">
          <ac:chgData name="Kahl, Hendrik" userId="47aec54f-ffd6-4086-b9a7-dc1d8a06f5ff" providerId="ADAL" clId="{6C5CF293-80D5-4F25-A211-C517327B3D5D}" dt="2018-09-24T14:10:27.440" v="7361" actId="1037"/>
          <ac:spMkLst>
            <pc:docMk/>
            <pc:sldMk cId="460715042" sldId="465"/>
            <ac:spMk id="21" creationId="{3F82A3AF-B6B9-4DE1-BDFB-4D8416F0B0EB}"/>
          </ac:spMkLst>
        </pc:spChg>
        <pc:spChg chg="add mod">
          <ac:chgData name="Kahl, Hendrik" userId="47aec54f-ffd6-4086-b9a7-dc1d8a06f5ff" providerId="ADAL" clId="{6C5CF293-80D5-4F25-A211-C517327B3D5D}" dt="2018-09-24T14:10:27.440" v="7361" actId="1037"/>
          <ac:spMkLst>
            <pc:docMk/>
            <pc:sldMk cId="460715042" sldId="465"/>
            <ac:spMk id="23" creationId="{853A8488-DD45-4EC3-A6A0-EB3B9190419F}"/>
          </ac:spMkLst>
        </pc:spChg>
        <pc:spChg chg="del">
          <ac:chgData name="Kahl, Hendrik" userId="47aec54f-ffd6-4086-b9a7-dc1d8a06f5ff" providerId="ADAL" clId="{6C5CF293-80D5-4F25-A211-C517327B3D5D}" dt="2018-09-24T14:05:54.444" v="7215" actId="478"/>
          <ac:spMkLst>
            <pc:docMk/>
            <pc:sldMk cId="460715042" sldId="465"/>
            <ac:spMk id="28" creationId="{00000000-0000-0000-0000-000000000000}"/>
          </ac:spMkLst>
        </pc:spChg>
        <pc:spChg chg="add del mod">
          <ac:chgData name="Kahl, Hendrik" userId="47aec54f-ffd6-4086-b9a7-dc1d8a06f5ff" providerId="ADAL" clId="{6C5CF293-80D5-4F25-A211-C517327B3D5D}" dt="2018-09-24T14:09:06.337" v="7296" actId="478"/>
          <ac:spMkLst>
            <pc:docMk/>
            <pc:sldMk cId="460715042" sldId="465"/>
            <ac:spMk id="31" creationId="{A30D3E79-81E1-4FA0-916A-50A93B7A19D2}"/>
          </ac:spMkLst>
        </pc:spChg>
        <pc:spChg chg="add mod">
          <ac:chgData name="Kahl, Hendrik" userId="47aec54f-ffd6-4086-b9a7-dc1d8a06f5ff" providerId="ADAL" clId="{6C5CF293-80D5-4F25-A211-C517327B3D5D}" dt="2018-09-24T14:10:27.440" v="7361" actId="1037"/>
          <ac:spMkLst>
            <pc:docMk/>
            <pc:sldMk cId="460715042" sldId="465"/>
            <ac:spMk id="32" creationId="{6EA9692E-FF09-4F44-99E2-065D6CBD9171}"/>
          </ac:spMkLst>
        </pc:spChg>
        <pc:spChg chg="add mod">
          <ac:chgData name="Kahl, Hendrik" userId="47aec54f-ffd6-4086-b9a7-dc1d8a06f5ff" providerId="ADAL" clId="{6C5CF293-80D5-4F25-A211-C517327B3D5D}" dt="2018-09-24T14:10:27.440" v="7361" actId="1037"/>
          <ac:spMkLst>
            <pc:docMk/>
            <pc:sldMk cId="460715042" sldId="465"/>
            <ac:spMk id="33" creationId="{5EB028F3-5A79-4C8E-AA5C-4A5B802C44A7}"/>
          </ac:spMkLst>
        </pc:spChg>
        <pc:grpChg chg="add mod">
          <ac:chgData name="Kahl, Hendrik" userId="47aec54f-ffd6-4086-b9a7-dc1d8a06f5ff" providerId="ADAL" clId="{6C5CF293-80D5-4F25-A211-C517327B3D5D}" dt="2018-09-24T14:10:27.440" v="7361" actId="1037"/>
          <ac:grpSpMkLst>
            <pc:docMk/>
            <pc:sldMk cId="460715042" sldId="465"/>
            <ac:grpSpMk id="2" creationId="{83A13727-31EA-46D1-9AFA-C3F2ADB0004E}"/>
          </ac:grpSpMkLst>
        </pc:grpChg>
        <pc:grpChg chg="mod">
          <ac:chgData name="Kahl, Hendrik" userId="47aec54f-ffd6-4086-b9a7-dc1d8a06f5ff" providerId="ADAL" clId="{6C5CF293-80D5-4F25-A211-C517327B3D5D}" dt="2018-09-24T14:06:37.738" v="7223" actId="12788"/>
          <ac:grpSpMkLst>
            <pc:docMk/>
            <pc:sldMk cId="460715042" sldId="465"/>
            <ac:grpSpMk id="4"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6"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8" creationId="{00000000-0000-0000-0000-000000000000}"/>
          </ac:grpSpMkLst>
        </pc:grpChg>
        <pc:grpChg chg="mod">
          <ac:chgData name="Kahl, Hendrik" userId="47aec54f-ffd6-4086-b9a7-dc1d8a06f5ff" providerId="ADAL" clId="{6C5CF293-80D5-4F25-A211-C517327B3D5D}" dt="2018-09-24T14:06:37.738" v="7223" actId="12788"/>
          <ac:grpSpMkLst>
            <pc:docMk/>
            <pc:sldMk cId="460715042" sldId="465"/>
            <ac:grpSpMk id="16" creationId="{00000000-0000-0000-0000-000000000000}"/>
          </ac:grpSpMkLst>
        </pc:grpChg>
      </pc:sldChg>
      <pc:sldMasterChg chg="delSldLayout">
        <pc:chgData name="Kahl, Hendrik" userId="47aec54f-ffd6-4086-b9a7-dc1d8a06f5ff" providerId="ADAL" clId="{6C5CF293-80D5-4F25-A211-C517327B3D5D}" dt="2018-09-24T07:37:31.462" v="5192" actId="2696"/>
        <pc:sldMasterMkLst>
          <pc:docMk/>
          <pc:sldMasterMk cId="3408294523" sldId="2147483733"/>
        </pc:sldMasterMkLst>
        <pc:sldLayoutChg chg="del">
          <pc:chgData name="Kahl, Hendrik" userId="47aec54f-ffd6-4086-b9a7-dc1d8a06f5ff" providerId="ADAL" clId="{6C5CF293-80D5-4F25-A211-C517327B3D5D}" dt="2018-09-24T07:37:31.462" v="5192" actId="2696"/>
          <pc:sldLayoutMkLst>
            <pc:docMk/>
            <pc:sldMasterMk cId="3408294523" sldId="2147483733"/>
            <pc:sldLayoutMk cId="3527932825" sldId="214748377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839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0572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is that simple, why haven’t we adopted it yet? </a:t>
            </a:r>
          </a:p>
          <a:p>
            <a:r>
              <a:rPr lang="en-US" dirty="0"/>
              <a:t>Why are we talking about Docker &amp; Kubernetes now? </a:t>
            </a:r>
          </a:p>
          <a:p>
            <a:endParaRPr lang="en-US" dirty="0"/>
          </a:p>
          <a:p>
            <a:r>
              <a:rPr lang="en-US" dirty="0"/>
              <a:t>Well, Docker &amp; K8s are not “new” as such. The technology is around for quite some time. But it takes some until a technology is “enterprise ready” + Enterprise IT takes some time to pick up trends. With Docker &amp; K8s though, we’re somewhere doing quite well / are not that late.</a:t>
            </a:r>
          </a:p>
          <a:p>
            <a:endParaRPr lang="en-US" dirty="0"/>
          </a:p>
          <a:p>
            <a:r>
              <a:rPr lang="en-US" dirty="0"/>
              <a:t>Potentially next “big” thing: watch out for “serverless” to become more and more important =&gt; Buzzwords are “</a:t>
            </a:r>
            <a:r>
              <a:rPr lang="en-US" dirty="0" err="1"/>
              <a:t>knative</a:t>
            </a:r>
            <a:r>
              <a:rPr lang="en-US" dirty="0"/>
              <a:t>” or “</a:t>
            </a:r>
            <a:r>
              <a:rPr lang="en-US" dirty="0" err="1"/>
              <a:t>kyma</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3983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High level of support and platform services available, limited resource consumption per microservice and low level of legacy code are assumed (e.g. Currency Conversion, Consent Management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1">
                    <a:lumMod val="75000"/>
                  </a:schemeClr>
                </a:solidFill>
              </a:rPr>
              <a:t>Cloud Foundry recommended</a:t>
            </a:r>
          </a:p>
          <a:p>
            <a:pPr marL="179964" lvl="1" indent="-179964" defTabSz="1088558">
              <a:lnSpc>
                <a:spcPct val="107000"/>
              </a:lnSpc>
              <a:spcBef>
                <a:spcPts val="600"/>
              </a:spcBef>
              <a:buClr>
                <a:srgbClr val="0FAAFF"/>
              </a:buClr>
              <a:buFont typeface="Wingdings" pitchFamily="2" charset="2"/>
              <a:buChar char="§"/>
            </a:pPr>
            <a:r>
              <a:rPr lang="en-US" sz="1400" dirty="0">
                <a:latin typeface="Arial" panose="020B0604020202020204" pitchFamily="34" charset="0"/>
                <a:cs typeface="Arial" panose="020B0604020202020204" pitchFamily="34" charset="0"/>
              </a:rPr>
              <a:t>Consequences: adopt microservice architecture and 12 factor app</a:t>
            </a:r>
          </a:p>
          <a:p>
            <a:pPr defTabSz="1088231">
              <a:lnSpc>
                <a:spcPct val="107000"/>
              </a:lnSpc>
              <a:spcBef>
                <a:spcPts val="600"/>
              </a:spcBef>
              <a:buClr>
                <a:srgbClr val="F0AB00"/>
              </a:buClr>
            </a:pPr>
            <a:br>
              <a:rPr lang="en-US" sz="1400" b="1" dirty="0">
                <a:solidFill>
                  <a:srgbClr val="000000"/>
                </a:solidFill>
              </a:rPr>
            </a:br>
            <a:r>
              <a:rPr lang="en-US" sz="1400" b="1" dirty="0">
                <a:solidFill>
                  <a:srgbClr val="000000"/>
                </a:solidFill>
              </a:rPr>
              <a:t>New and existing Backing Service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Low level of platform service support assumed acceptable, direct infrastructure access needed (e.g. HANA, Data Hub, Machine Learning)</a:t>
            </a:r>
            <a:br>
              <a:rPr lang="en-US" sz="1400" dirty="0"/>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endParaRPr lang="en-US" sz="1400" dirty="0">
              <a:solidFill>
                <a:schemeClr val="accent3"/>
              </a:solidFill>
            </a:endParaRPr>
          </a:p>
          <a:p>
            <a:pPr marL="0" lvl="1" defTabSz="1088231">
              <a:lnSpc>
                <a:spcPct val="107000"/>
              </a:lnSpc>
              <a:spcBef>
                <a:spcPts val="600"/>
              </a:spcBef>
              <a:buClr>
                <a:srgbClr val="F0AB00"/>
              </a:buClr>
              <a:buNone/>
            </a:pPr>
            <a:br>
              <a:rPr lang="en-US" sz="1400" b="1" dirty="0">
                <a:solidFill>
                  <a:srgbClr val="000000"/>
                </a:solidFill>
              </a:rPr>
            </a:br>
            <a:r>
              <a:rPr lang="en-US" sz="1400" b="1" dirty="0"/>
              <a:t>Existing Business Application</a:t>
            </a:r>
          </a:p>
          <a:p>
            <a:pPr marL="285750" lvl="1" indent="-285750" defTabSz="1088231">
              <a:lnSpc>
                <a:spcPct val="107000"/>
              </a:lnSpc>
              <a:spcBef>
                <a:spcPts val="600"/>
              </a:spcBef>
              <a:buClr>
                <a:schemeClr val="accent1"/>
              </a:buClr>
              <a:buFont typeface="Wingdings" panose="05000000000000000000" pitchFamily="2" charset="2"/>
              <a:buChar char="§"/>
            </a:pPr>
            <a:r>
              <a:rPr lang="en-US" sz="1400" dirty="0"/>
              <a:t>High level of existing code assumed, high requirements for resource consumption per (micro)service, stateful apps or service mesh capabilities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89383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we want to develop, ship and eventually run / operate software. What we do not want, is to deal with infrastructure operations and setting up complex systems to run our stack. Running through 100 pages of an installation manual is not the feasible, if you want to setup multiple instances in a short timeframe.</a:t>
            </a:r>
          </a:p>
          <a:p>
            <a:endParaRPr lang="en-US" dirty="0"/>
          </a:p>
          <a:p>
            <a:r>
              <a:rPr lang="en-US" dirty="0"/>
              <a:t>Also everyone want to use their preferred programming language like Go, Python, Java, …</a:t>
            </a:r>
          </a:p>
          <a:p>
            <a:endParaRPr lang="en-US" dirty="0"/>
          </a:p>
          <a:p>
            <a:r>
              <a:rPr lang="en-US" dirty="0"/>
              <a:t>So, what would be helpful in order to avoid complexity?</a:t>
            </a:r>
          </a:p>
          <a:p>
            <a:endParaRPr lang="en-US" dirty="0"/>
          </a:p>
          <a:p>
            <a:r>
              <a:rPr lang="en-US" dirty="0"/>
              <a:t>Here are some thoughts:</a:t>
            </a:r>
          </a:p>
          <a:p>
            <a:pPr marL="285750" indent="-285750">
              <a:buFontTx/>
              <a:buChar char="-"/>
            </a:pPr>
            <a:r>
              <a:rPr lang="en-US" dirty="0"/>
              <a:t>Automation</a:t>
            </a:r>
          </a:p>
          <a:p>
            <a:pPr marL="285750" indent="-285750">
              <a:buFontTx/>
              <a:buChar char="-"/>
            </a:pPr>
            <a:r>
              <a:rPr lang="en-US" dirty="0"/>
              <a:t>Run independent from physical hardware</a:t>
            </a:r>
          </a:p>
          <a:p>
            <a:pPr marL="285750" indent="-285750">
              <a:buFontTx/>
              <a:buChar char="-"/>
            </a:pPr>
            <a:r>
              <a:rPr lang="en-US" dirty="0"/>
              <a:t>Quick startup time</a:t>
            </a:r>
          </a:p>
          <a:p>
            <a:pPr marL="285750" indent="-285750">
              <a:buFontTx/>
              <a:buChar char="-"/>
            </a:pPr>
            <a:r>
              <a:rPr lang="en-US" dirty="0"/>
              <a:t>Service discovery</a:t>
            </a:r>
          </a:p>
          <a:p>
            <a:pPr marL="285750" indent="-285750">
              <a:buFontTx/>
              <a:buChar char="-"/>
            </a:pPr>
            <a:r>
              <a:rPr lang="en-US" dirty="0"/>
              <a:t>Plug &amp; play capabilities for installation / scaling</a:t>
            </a:r>
          </a:p>
          <a:p>
            <a:pPr marL="285750" indent="-285750">
              <a:buFontTx/>
              <a:buChar char="-"/>
            </a:pPr>
            <a:r>
              <a:rPr lang="en-US" dirty="0"/>
              <a:t>Include all dependencies to create a closed system</a:t>
            </a:r>
          </a:p>
          <a:p>
            <a:pPr marL="285750" indent="-285750">
              <a:buFontTx/>
              <a:buChar char="-"/>
            </a:pPr>
            <a:r>
              <a:rPr lang="en-US" dirty="0"/>
              <a:t>Maintain only application related code / artifacts (no OS)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6925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Container technology is a generic approach that helps to</a:t>
            </a:r>
          </a:p>
          <a:p>
            <a:pPr marL="285750" indent="-285750">
              <a:buFontTx/>
              <a:buChar char="-"/>
            </a:pPr>
            <a:r>
              <a:rPr lang="en-US" dirty="0"/>
              <a:t>Assemble</a:t>
            </a:r>
          </a:p>
          <a:p>
            <a:pPr marL="285750" indent="-285750">
              <a:buFontTx/>
              <a:buChar char="-"/>
            </a:pPr>
            <a:r>
              <a:rPr lang="en-US" dirty="0"/>
              <a:t>Ship</a:t>
            </a:r>
          </a:p>
          <a:p>
            <a:pPr marL="285750" indent="-285750">
              <a:buFontTx/>
              <a:buChar char="-"/>
            </a:pPr>
            <a:r>
              <a:rPr lang="en-US" dirty="0"/>
              <a:t>Deploy</a:t>
            </a:r>
          </a:p>
          <a:p>
            <a:pPr marL="285750" indent="-285750">
              <a:buFontTx/>
              <a:buChar char="-"/>
            </a:pPr>
            <a:r>
              <a:rPr lang="en-US" dirty="0"/>
              <a:t>Run</a:t>
            </a:r>
          </a:p>
          <a:p>
            <a:pPr marL="0" indent="0">
              <a:buFontTx/>
              <a:buNone/>
            </a:pPr>
            <a:r>
              <a:rPr lang="en-US" dirty="0"/>
              <a:t>your software. </a:t>
            </a:r>
          </a:p>
          <a:p>
            <a:pPr marL="0" indent="0">
              <a:buFontTx/>
              <a:buNone/>
            </a:pPr>
            <a:endParaRPr lang="en-US" dirty="0"/>
          </a:p>
          <a:p>
            <a:pPr marL="0" indent="0">
              <a:buFontTx/>
              <a:buNone/>
            </a:pPr>
            <a:r>
              <a:rPr lang="en-US" dirty="0"/>
              <a:t>Docker is the container build engine &amp; runtime. Kubernetes is a powerful orchestration platform on top.</a:t>
            </a:r>
          </a:p>
          <a:p>
            <a:pPr marL="0" indent="0">
              <a:buFontTx/>
              <a:buNone/>
            </a:pPr>
            <a:endParaRPr lang="en-US" dirty="0"/>
          </a:p>
          <a:p>
            <a:pPr marL="0" indent="0">
              <a:buFontTx/>
              <a:buNone/>
            </a:pPr>
            <a:r>
              <a:rPr lang="en-US" dirty="0"/>
              <a:t>With Docker you get:</a:t>
            </a:r>
          </a:p>
          <a:p>
            <a:pPr marL="342900" indent="-342900">
              <a:buFontTx/>
              <a:buChar char="-"/>
            </a:pPr>
            <a:r>
              <a:rPr lang="en-US" dirty="0"/>
              <a:t>Portability: build once – run anywhere</a:t>
            </a:r>
          </a:p>
          <a:p>
            <a:pPr marL="342900" indent="-342900">
              <a:buFontTx/>
              <a:buChar char="-"/>
            </a:pPr>
            <a:r>
              <a:rPr lang="en-US" dirty="0"/>
              <a:t>Immutability of your packages</a:t>
            </a:r>
          </a:p>
          <a:p>
            <a:pPr marL="342900" indent="-342900">
              <a:buFontTx/>
              <a:buChar char="-"/>
            </a:pPr>
            <a:r>
              <a:rPr lang="en-US" dirty="0"/>
              <a:t>Reproducibility / pack all dependencies</a:t>
            </a:r>
          </a:p>
          <a:p>
            <a:pPr marL="342900" indent="-342900">
              <a:buFontTx/>
              <a:buChar char="-"/>
            </a:pPr>
            <a:r>
              <a:rPr lang="en-US" dirty="0"/>
              <a:t>Stackable images</a:t>
            </a:r>
          </a:p>
          <a:p>
            <a:pPr marL="342900" indent="-342900">
              <a:buFontTx/>
              <a:buChar char="-"/>
            </a:pPr>
            <a:r>
              <a:rPr lang="en-US" dirty="0"/>
              <a:t>Sharing eco-system</a:t>
            </a:r>
          </a:p>
          <a:p>
            <a:pPr marL="342900" indent="-342900">
              <a:buFontTx/>
              <a:buChar char="-"/>
            </a:pPr>
            <a:r>
              <a:rPr lang="en-US" dirty="0"/>
              <a:t>Flexibility – i.e. the programming language doesn’t matter, because you can include the runtime in the container</a:t>
            </a:r>
          </a:p>
          <a:p>
            <a:pPr marL="342900" indent="-342900">
              <a:buFontTx/>
              <a:buChar char="-"/>
            </a:pPr>
            <a:r>
              <a:rPr lang="en-US" dirty="0"/>
              <a:t>Perfect fit with CI </a:t>
            </a:r>
          </a:p>
          <a:p>
            <a:pPr marL="0" indent="0">
              <a:buFontTx/>
              <a:buNone/>
            </a:pPr>
            <a:endParaRPr lang="en-US" dirty="0"/>
          </a:p>
          <a:p>
            <a:pPr marL="0" indent="0">
              <a:buFontTx/>
              <a:buNone/>
            </a:pPr>
            <a:r>
              <a:rPr lang="en-US" dirty="0"/>
              <a:t>With Kubernetes you get:</a:t>
            </a:r>
          </a:p>
          <a:p>
            <a:pPr marL="342900" indent="-342900">
              <a:buFontTx/>
              <a:buChar char="-"/>
            </a:pPr>
            <a:r>
              <a:rPr lang="en-US" dirty="0"/>
              <a:t>Platform capabilities:</a:t>
            </a:r>
          </a:p>
          <a:p>
            <a:pPr marL="522864" lvl="1" indent="-342900">
              <a:buFontTx/>
              <a:buChar char="-"/>
            </a:pPr>
            <a:r>
              <a:rPr lang="en-US" dirty="0"/>
              <a:t>Service discovery &amp; network</a:t>
            </a:r>
          </a:p>
          <a:p>
            <a:pPr marL="522864" lvl="1" indent="-342900">
              <a:buFontTx/>
              <a:buChar char="-"/>
            </a:pPr>
            <a:r>
              <a:rPr lang="en-US" dirty="0"/>
              <a:t>Logging &amp; monitoring</a:t>
            </a:r>
          </a:p>
          <a:p>
            <a:pPr marL="522864" lvl="1" indent="-342900">
              <a:buFontTx/>
              <a:buChar char="-"/>
            </a:pPr>
            <a:r>
              <a:rPr lang="en-US" dirty="0"/>
              <a:t>Elasticity &amp; scaling</a:t>
            </a:r>
          </a:p>
          <a:p>
            <a:pPr marL="522864" lvl="1" indent="-342900">
              <a:buFontTx/>
              <a:buChar char="-"/>
            </a:pPr>
            <a:r>
              <a:rPr lang="en-US" dirty="0"/>
              <a:t>Extensibility</a:t>
            </a:r>
          </a:p>
          <a:p>
            <a:pPr marL="522864" lvl="1" indent="-342900">
              <a:buFontTx/>
              <a:buChar char="-"/>
            </a:pPr>
            <a:r>
              <a:rPr lang="en-US" dirty="0"/>
              <a:t>Storage</a:t>
            </a:r>
          </a:p>
          <a:p>
            <a:pPr marL="342900" indent="-342900">
              <a:buFontTx/>
              <a:buChar char="-"/>
            </a:pPr>
            <a:r>
              <a:rPr lang="en-US" dirty="0"/>
              <a:t>K8s is extensible + has a fast growing eco system (for helpful extensions)</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58823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Isn’t a container just another VM? </a:t>
            </a:r>
          </a:p>
          <a:p>
            <a:r>
              <a:rPr lang="en-US" dirty="0"/>
              <a:t>There are lots of powerful tools to achieve most of the things mentioned previously.</a:t>
            </a:r>
          </a:p>
          <a:p>
            <a:endParaRPr lang="en-US" dirty="0"/>
          </a:p>
          <a:p>
            <a:r>
              <a:rPr lang="en-US" dirty="0"/>
              <a:t>With Vagrant &amp; KVM or Hyper-V you can build &amp; run VMs. Tools like ansible, chef or puppet apply configuration / setup environments</a:t>
            </a:r>
          </a:p>
          <a:p>
            <a:r>
              <a:rPr lang="en-US" dirty="0"/>
              <a:t>If you take a step back and look at the picture of the VM stack – what is it, that should be in the center? Probably the app and maybe some libraries. But certainly not some OS.</a:t>
            </a:r>
          </a:p>
          <a:p>
            <a:endParaRPr lang="en-US" dirty="0"/>
          </a:p>
          <a:p>
            <a:r>
              <a:rPr lang="en-US" dirty="0"/>
              <a:t>So what are the differences between containers and virtual machines? At first, they look similar – they both offer slicing up a host into isolated environments for applications.</a:t>
            </a:r>
          </a:p>
          <a:p>
            <a:endParaRPr lang="en-US" dirty="0"/>
          </a:p>
          <a:p>
            <a:r>
              <a:rPr lang="en-US" dirty="0"/>
              <a:t>Virtual machines need a Hypervisor which provides virtual hardware on which a regular operating system runs with your application running on top. Every VM has its own guest OS kernel, its own set of libraries and its own dedicated storage. The disadvantage to the VM landscape in the slide above is that is that you need to take care of all the guest </a:t>
            </a:r>
            <a:r>
              <a:rPr lang="en-US" dirty="0" err="1"/>
              <a:t>OS’es</a:t>
            </a:r>
            <a:r>
              <a:rPr lang="en-US" dirty="0"/>
              <a:t>  (patches etc.), the VMs need quite a lot of resources for themselves (exist in memory for each VM) and it requires a fair amount of time to boot them up (because they are not shared).</a:t>
            </a:r>
          </a:p>
          <a:p>
            <a:endParaRPr lang="en-US" dirty="0"/>
          </a:p>
          <a:p>
            <a:r>
              <a:rPr lang="en-US" dirty="0"/>
              <a:t>Containers run directly on the OS kernel of the host, there is no Hypervisor and no guest OS. The containers are just regular processes that have been isolated from each other and from the host operating system but they all share the same operating system kernel and environment. The advantage is that there is no additional overhead for guest operating systems – containers start up almost instantly and require far less resources than VMs do.</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18128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derive from the previous slide? =&gt; it’s just another process</a:t>
            </a:r>
          </a:p>
          <a:p>
            <a:endParaRPr lang="en-US" dirty="0"/>
          </a:p>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133912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&lt;&gt; Microservices – perfect fit?</a:t>
            </a:r>
          </a:p>
          <a:p>
            <a:endParaRPr lang="en-US" dirty="0"/>
          </a:p>
          <a:p>
            <a:r>
              <a:rPr lang="en-US" dirty="0"/>
              <a:t>With all those features in mind, one could easily come to the conclusion that container and microservices are the perfect fit. And this is mostly true. However container for themselves lack of certain capabilities like service discovery. To overcome these “gaps” there are container orchestrators – the most prominent one is Kubernetes.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165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What</a:t>
            </a:r>
            <a:r>
              <a:rPr lang="de-DE" dirty="0"/>
              <a:t> </a:t>
            </a:r>
            <a:r>
              <a:rPr lang="de-DE" dirty="0" err="1"/>
              <a:t>does</a:t>
            </a:r>
            <a:r>
              <a:rPr lang="de-DE" dirty="0"/>
              <a:t> </a:t>
            </a:r>
            <a:r>
              <a:rPr lang="de-DE" dirty="0" err="1"/>
              <a:t>Kubernetes</a:t>
            </a:r>
            <a:r>
              <a:rPr lang="de-DE" dirty="0"/>
              <a:t> do </a:t>
            </a:r>
            <a:r>
              <a:rPr lang="de-DE" dirty="0" err="1"/>
              <a:t>for</a:t>
            </a:r>
            <a:r>
              <a:rPr lang="de-DE" dirty="0"/>
              <a:t> </a:t>
            </a:r>
            <a:r>
              <a:rPr lang="de-DE" dirty="0" err="1"/>
              <a:t>us</a:t>
            </a:r>
            <a:r>
              <a:rPr lang="de-DE" dirty="0"/>
              <a:t>?</a:t>
            </a:r>
          </a:p>
          <a:p>
            <a:endParaRPr lang="de-DE" dirty="0"/>
          </a:p>
          <a:p>
            <a:pPr marL="285750" indent="-285750">
              <a:buFontTx/>
              <a:buChar char="-"/>
            </a:pPr>
            <a:r>
              <a:rPr lang="de-DE" dirty="0" err="1"/>
              <a:t>Workload</a:t>
            </a:r>
            <a:r>
              <a:rPr lang="de-DE" dirty="0"/>
              <a:t> </a:t>
            </a:r>
            <a:r>
              <a:rPr lang="de-DE" dirty="0" err="1"/>
              <a:t>distribution</a:t>
            </a:r>
            <a:endParaRPr lang="de-DE" dirty="0"/>
          </a:p>
          <a:p>
            <a:pPr marL="285750" indent="-285750">
              <a:buFontTx/>
              <a:buChar char="-"/>
            </a:pPr>
            <a:r>
              <a:rPr lang="de-DE" dirty="0"/>
              <a:t>Health </a:t>
            </a:r>
            <a:r>
              <a:rPr lang="de-DE" dirty="0" err="1"/>
              <a:t>checks</a:t>
            </a:r>
            <a:r>
              <a:rPr lang="de-DE" dirty="0"/>
              <a:t> / </a:t>
            </a:r>
            <a:r>
              <a:rPr lang="de-DE" dirty="0" err="1"/>
              <a:t>restarting</a:t>
            </a:r>
            <a:endParaRPr lang="de-DE" dirty="0"/>
          </a:p>
          <a:p>
            <a:pPr marL="285750" indent="-285750">
              <a:buFontTx/>
              <a:buChar char="-"/>
            </a:pPr>
            <a:r>
              <a:rPr lang="de-DE" dirty="0"/>
              <a:t>Service </a:t>
            </a:r>
            <a:r>
              <a:rPr lang="de-DE" dirty="0" err="1"/>
              <a:t>discovery</a:t>
            </a:r>
            <a:r>
              <a:rPr lang="de-DE" dirty="0"/>
              <a:t> </a:t>
            </a:r>
          </a:p>
          <a:p>
            <a:pPr marL="285750" indent="-285750">
              <a:buFontTx/>
              <a:buChar char="-"/>
            </a:pPr>
            <a:r>
              <a:rPr lang="de-DE" dirty="0"/>
              <a:t>…</a:t>
            </a:r>
          </a:p>
          <a:p>
            <a:pPr marL="285750" indent="-285750">
              <a:buFontTx/>
              <a:buChar char="-"/>
            </a:pPr>
            <a:endParaRPr lang="de-DE" dirty="0"/>
          </a:p>
          <a:p>
            <a:pPr marL="0" indent="0">
              <a:buFontTx/>
              <a:buNone/>
            </a:pPr>
            <a:r>
              <a:rPr lang="de-DE" dirty="0" err="1"/>
              <a:t>Lets</a:t>
            </a:r>
            <a:r>
              <a:rPr lang="de-DE" dirty="0"/>
              <a:t> </a:t>
            </a:r>
            <a:r>
              <a:rPr lang="de-DE" dirty="0" err="1"/>
              <a:t>assume</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run</a:t>
            </a:r>
            <a:r>
              <a:rPr lang="de-DE" dirty="0"/>
              <a:t> </a:t>
            </a:r>
            <a:r>
              <a:rPr lang="de-DE" dirty="0" err="1"/>
              <a:t>several</a:t>
            </a:r>
            <a:r>
              <a:rPr lang="de-DE" dirty="0"/>
              <a:t> </a:t>
            </a:r>
            <a:r>
              <a:rPr lang="de-DE" dirty="0" err="1"/>
              <a:t>services</a:t>
            </a:r>
            <a:r>
              <a:rPr lang="de-DE" dirty="0"/>
              <a:t> – 6 mail </a:t>
            </a:r>
            <a:r>
              <a:rPr lang="de-DE" dirty="0" err="1"/>
              <a:t>transfer</a:t>
            </a:r>
            <a:r>
              <a:rPr lang="de-DE" dirty="0"/>
              <a:t> </a:t>
            </a:r>
            <a:r>
              <a:rPr lang="de-DE" dirty="0" err="1"/>
              <a:t>agents</a:t>
            </a:r>
            <a:r>
              <a:rPr lang="de-DE" dirty="0"/>
              <a:t> (MTA , 5 web, a </a:t>
            </a:r>
            <a:r>
              <a:rPr lang="de-DE" dirty="0" err="1"/>
              <a:t>few</a:t>
            </a:r>
            <a:r>
              <a:rPr lang="de-DE" dirty="0"/>
              <a:t> </a:t>
            </a:r>
            <a:r>
              <a:rPr lang="de-DE" dirty="0" err="1"/>
              <a:t>databases</a:t>
            </a:r>
            <a:r>
              <a:rPr lang="de-DE" dirty="0"/>
              <a:t> on </a:t>
            </a:r>
            <a:r>
              <a:rPr lang="de-DE" dirty="0" err="1"/>
              <a:t>some</a:t>
            </a:r>
            <a:r>
              <a:rPr lang="de-DE" dirty="0"/>
              <a:t> instant </a:t>
            </a:r>
            <a:r>
              <a:rPr lang="de-DE" dirty="0" err="1"/>
              <a:t>messenger</a:t>
            </a:r>
            <a:r>
              <a:rPr lang="de-DE" dirty="0"/>
              <a:t>. </a:t>
            </a:r>
            <a:r>
              <a:rPr lang="de-DE" dirty="0" err="1"/>
              <a:t>Kubernetes</a:t>
            </a:r>
            <a:r>
              <a:rPr lang="de-DE" dirty="0"/>
              <a:t> </a:t>
            </a:r>
            <a:r>
              <a:rPr lang="de-DE" dirty="0" err="1"/>
              <a:t>automatically</a:t>
            </a:r>
            <a:r>
              <a:rPr lang="de-DE" dirty="0"/>
              <a:t> </a:t>
            </a:r>
            <a:r>
              <a:rPr lang="de-DE" dirty="0" err="1"/>
              <a:t>distributes</a:t>
            </a:r>
            <a:r>
              <a:rPr lang="de-DE" dirty="0"/>
              <a:t> </a:t>
            </a:r>
            <a:r>
              <a:rPr lang="de-DE" dirty="0" err="1"/>
              <a:t>the</a:t>
            </a:r>
            <a:r>
              <a:rPr lang="de-DE" dirty="0"/>
              <a:t> </a:t>
            </a:r>
            <a:r>
              <a:rPr lang="de-DE" dirty="0" err="1"/>
              <a:t>workload</a:t>
            </a:r>
            <a:r>
              <a:rPr lang="de-DE" dirty="0"/>
              <a:t> and </a:t>
            </a:r>
            <a:r>
              <a:rPr lang="de-DE" dirty="0" err="1"/>
              <a:t>takes</a:t>
            </a:r>
            <a:r>
              <a:rPr lang="de-DE" dirty="0"/>
              <a:t> care, </a:t>
            </a:r>
            <a:r>
              <a:rPr lang="de-DE" dirty="0" err="1"/>
              <a:t>that</a:t>
            </a:r>
            <a:r>
              <a:rPr lang="de-DE" dirty="0"/>
              <a:t> </a:t>
            </a:r>
            <a:r>
              <a:rPr lang="de-DE" dirty="0" err="1"/>
              <a:t>our</a:t>
            </a:r>
            <a:r>
              <a:rPr lang="de-DE" dirty="0"/>
              <a:t> </a:t>
            </a:r>
            <a:r>
              <a:rPr lang="de-DE" dirty="0" err="1"/>
              <a:t>quorum</a:t>
            </a:r>
            <a:r>
              <a:rPr lang="de-DE" dirty="0"/>
              <a:t> </a:t>
            </a:r>
            <a:r>
              <a:rPr lang="de-DE" dirty="0" err="1"/>
              <a:t>is</a:t>
            </a:r>
            <a:r>
              <a:rPr lang="de-DE" dirty="0"/>
              <a:t> </a:t>
            </a:r>
            <a:r>
              <a:rPr lang="de-DE" dirty="0" err="1"/>
              <a:t>fulfilled</a:t>
            </a:r>
            <a:r>
              <a:rPr lang="de-DE" dirty="0"/>
              <a:t> </a:t>
            </a:r>
            <a:r>
              <a:rPr lang="de-DE" dirty="0" err="1"/>
              <a:t>by</a:t>
            </a:r>
            <a:r>
              <a:rPr lang="de-DE" dirty="0"/>
              <a:t> </a:t>
            </a:r>
            <a:r>
              <a:rPr lang="de-DE" dirty="0" err="1"/>
              <a:t>re-scheduling</a:t>
            </a:r>
            <a:r>
              <a:rPr lang="de-DE" dirty="0"/>
              <a:t> </a:t>
            </a:r>
            <a:r>
              <a:rPr lang="de-DE" dirty="0" err="1"/>
              <a:t>failed</a:t>
            </a:r>
            <a:r>
              <a:rPr lang="de-DE" dirty="0"/>
              <a:t> </a:t>
            </a:r>
            <a:r>
              <a:rPr lang="de-DE" dirty="0" err="1"/>
              <a:t>instances</a:t>
            </a:r>
            <a:r>
              <a:rPr lang="de-DE" dirty="0"/>
              <a:t>.</a:t>
            </a:r>
          </a:p>
          <a:p>
            <a:pPr marL="0" indent="0">
              <a:buFontTx/>
              <a:buNone/>
            </a:pP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812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049742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 </a:t>
            </a:r>
          </a:p>
          <a:p>
            <a:endParaRPr lang="en-US" dirty="0"/>
          </a:p>
          <a:p>
            <a:r>
              <a:rPr lang="en-US" dirty="0"/>
              <a:t>Containerize databases?</a:t>
            </a:r>
          </a:p>
          <a:p>
            <a:endParaRPr lang="en-US" dirty="0"/>
          </a:p>
          <a:p>
            <a:r>
              <a:rPr lang="en-US" dirty="0"/>
              <a:t>Not every database is build in a way that it can run within a container (with PID 0). There is no perfect solution (yet).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26591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twitter.com/9600"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7.jp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9.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9.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s://imgur.com/gallery/C8WPHxw"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a:xfrm>
            <a:off x="699235" y="1486209"/>
            <a:ext cx="5952504" cy="1047765"/>
          </a:xfrm>
        </p:spPr>
        <p:txBody>
          <a:bodyPr/>
          <a:lstStyle/>
          <a:p>
            <a:pPr algn="ctr"/>
            <a:r>
              <a:rPr lang="en-US" dirty="0"/>
              <a:t>Containers are awesome!</a:t>
            </a:r>
            <a:br>
              <a:rPr lang="en-US" dirty="0"/>
            </a:br>
            <a:br>
              <a:rPr lang="en-US" dirty="0"/>
            </a:br>
            <a:br>
              <a:rPr lang="en-US" dirty="0"/>
            </a:br>
            <a:br>
              <a:rPr lang="en-US" dirty="0"/>
            </a:br>
            <a:br>
              <a:rPr lang="en-US" dirty="0"/>
            </a:br>
            <a:r>
              <a:rPr lang="en-US" dirty="0">
                <a:solidFill>
                  <a:schemeClr val="accent1"/>
                </a:solidFill>
              </a:rPr>
              <a:t>But why?</a:t>
            </a:r>
            <a:endParaRPr lang="de-DE" dirty="0">
              <a:solidFill>
                <a:schemeClr val="accent1"/>
              </a:solidFill>
            </a:endParaRPr>
          </a:p>
        </p:txBody>
      </p:sp>
      <p:pic>
        <p:nvPicPr>
          <p:cNvPr id="8" name="Picture 7" descr="cid:image003.png@01D31CC6.A08B1C50">
            <a:extLst>
              <a:ext uri="{FF2B5EF4-FFF2-40B4-BE49-F238E27FC236}">
                <a16:creationId xmlns:a16="http://schemas.microsoft.com/office/drawing/2014/main" id="{4EEA5DE0-C666-48F4-B311-F653C767B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2392" y="0"/>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 name="Group 55">
            <a:extLst>
              <a:ext uri="{FF2B5EF4-FFF2-40B4-BE49-F238E27FC236}">
                <a16:creationId xmlns:a16="http://schemas.microsoft.com/office/drawing/2014/main" id="{59DB3B3E-6C3D-4C6C-AD27-BCAAF77C7431}"/>
              </a:ext>
            </a:extLst>
          </p:cNvPr>
          <p:cNvGrpSpPr/>
          <p:nvPr/>
        </p:nvGrpSpPr>
        <p:grpSpPr>
          <a:xfrm>
            <a:off x="5417861" y="1123846"/>
            <a:ext cx="5063584" cy="4963089"/>
            <a:chOff x="2556478" y="1037211"/>
            <a:chExt cx="4554116" cy="4530826"/>
          </a:xfrm>
        </p:grpSpPr>
        <p:pic>
          <p:nvPicPr>
            <p:cNvPr id="36" name="Picture 35">
              <a:extLst>
                <a:ext uri="{FF2B5EF4-FFF2-40B4-BE49-F238E27FC236}">
                  <a16:creationId xmlns:a16="http://schemas.microsoft.com/office/drawing/2014/main" id="{3CFC1A66-7113-4223-8375-F8D7077DB8BA}"/>
                </a:ext>
              </a:extLst>
            </p:cNvPr>
            <p:cNvPicPr>
              <a:picLocks noChangeAspect="1"/>
            </p:cNvPicPr>
            <p:nvPr/>
          </p:nvPicPr>
          <p:blipFill>
            <a:blip r:embed="rId4"/>
            <a:stretch>
              <a:fillRect/>
            </a:stretch>
          </p:blipFill>
          <p:spPr>
            <a:xfrm>
              <a:off x="3855487" y="5198706"/>
              <a:ext cx="917848" cy="369331"/>
            </a:xfrm>
            <a:prstGeom prst="rect">
              <a:avLst/>
            </a:prstGeom>
          </p:spPr>
        </p:pic>
        <p:pic>
          <p:nvPicPr>
            <p:cNvPr id="37" name="Picture 36">
              <a:extLst>
                <a:ext uri="{FF2B5EF4-FFF2-40B4-BE49-F238E27FC236}">
                  <a16:creationId xmlns:a16="http://schemas.microsoft.com/office/drawing/2014/main" id="{6CE77807-3303-4906-B75C-ECFA402B3BD5}"/>
                </a:ext>
              </a:extLst>
            </p:cNvPr>
            <p:cNvPicPr>
              <a:picLocks noChangeAspect="1"/>
            </p:cNvPicPr>
            <p:nvPr/>
          </p:nvPicPr>
          <p:blipFill>
            <a:blip r:embed="rId4"/>
            <a:stretch>
              <a:fillRect/>
            </a:stretch>
          </p:blipFill>
          <p:spPr>
            <a:xfrm>
              <a:off x="5179739" y="5198705"/>
              <a:ext cx="917848" cy="369331"/>
            </a:xfrm>
            <a:prstGeom prst="rect">
              <a:avLst/>
            </a:prstGeom>
          </p:spPr>
        </p:pic>
        <p:pic>
          <p:nvPicPr>
            <p:cNvPr id="38" name="Picture 37">
              <a:extLst>
                <a:ext uri="{FF2B5EF4-FFF2-40B4-BE49-F238E27FC236}">
                  <a16:creationId xmlns:a16="http://schemas.microsoft.com/office/drawing/2014/main" id="{BAD6A7DF-55EE-4829-A9DE-17335391A9D0}"/>
                </a:ext>
              </a:extLst>
            </p:cNvPr>
            <p:cNvPicPr>
              <a:picLocks noChangeAspect="1"/>
            </p:cNvPicPr>
            <p:nvPr/>
          </p:nvPicPr>
          <p:blipFill>
            <a:blip r:embed="rId4"/>
            <a:stretch>
              <a:fillRect/>
            </a:stretch>
          </p:blipFill>
          <p:spPr>
            <a:xfrm flipH="1">
              <a:off x="4037356" y="4829374"/>
              <a:ext cx="554105" cy="369331"/>
            </a:xfrm>
            <a:prstGeom prst="rect">
              <a:avLst/>
            </a:prstGeom>
          </p:spPr>
        </p:pic>
        <p:pic>
          <p:nvPicPr>
            <p:cNvPr id="39" name="Picture 38">
              <a:extLst>
                <a:ext uri="{FF2B5EF4-FFF2-40B4-BE49-F238E27FC236}">
                  <a16:creationId xmlns:a16="http://schemas.microsoft.com/office/drawing/2014/main" id="{F829F844-816A-472F-88EA-57736D09ADF7}"/>
                </a:ext>
              </a:extLst>
            </p:cNvPr>
            <p:cNvPicPr>
              <a:picLocks noChangeAspect="1"/>
            </p:cNvPicPr>
            <p:nvPr/>
          </p:nvPicPr>
          <p:blipFill>
            <a:blip r:embed="rId4"/>
            <a:stretch>
              <a:fillRect/>
            </a:stretch>
          </p:blipFill>
          <p:spPr>
            <a:xfrm flipH="1">
              <a:off x="4190837" y="4539330"/>
              <a:ext cx="554105" cy="294263"/>
            </a:xfrm>
            <a:prstGeom prst="rect">
              <a:avLst/>
            </a:prstGeom>
          </p:spPr>
        </p:pic>
        <p:pic>
          <p:nvPicPr>
            <p:cNvPr id="40" name="Picture 39">
              <a:extLst>
                <a:ext uri="{FF2B5EF4-FFF2-40B4-BE49-F238E27FC236}">
                  <a16:creationId xmlns:a16="http://schemas.microsoft.com/office/drawing/2014/main" id="{00FD8B6E-3332-452A-A680-48BD2C672E8E}"/>
                </a:ext>
              </a:extLst>
            </p:cNvPr>
            <p:cNvPicPr>
              <a:picLocks noChangeAspect="1"/>
            </p:cNvPicPr>
            <p:nvPr/>
          </p:nvPicPr>
          <p:blipFill>
            <a:blip r:embed="rId4"/>
            <a:stretch>
              <a:fillRect/>
            </a:stretch>
          </p:blipFill>
          <p:spPr>
            <a:xfrm flipH="1">
              <a:off x="4344317" y="4249287"/>
              <a:ext cx="554105" cy="294262"/>
            </a:xfrm>
            <a:prstGeom prst="rect">
              <a:avLst/>
            </a:prstGeom>
          </p:spPr>
        </p:pic>
        <p:pic>
          <p:nvPicPr>
            <p:cNvPr id="41" name="Picture 40">
              <a:extLst>
                <a:ext uri="{FF2B5EF4-FFF2-40B4-BE49-F238E27FC236}">
                  <a16:creationId xmlns:a16="http://schemas.microsoft.com/office/drawing/2014/main" id="{8E2020AA-B6CE-450D-A368-0B9CBEE357F5}"/>
                </a:ext>
              </a:extLst>
            </p:cNvPr>
            <p:cNvPicPr>
              <a:picLocks noChangeAspect="1"/>
            </p:cNvPicPr>
            <p:nvPr/>
          </p:nvPicPr>
          <p:blipFill>
            <a:blip r:embed="rId4"/>
            <a:stretch>
              <a:fillRect/>
            </a:stretch>
          </p:blipFill>
          <p:spPr>
            <a:xfrm flipH="1">
              <a:off x="5362011" y="4829373"/>
              <a:ext cx="554105" cy="369331"/>
            </a:xfrm>
            <a:prstGeom prst="rect">
              <a:avLst/>
            </a:prstGeom>
          </p:spPr>
        </p:pic>
        <p:pic>
          <p:nvPicPr>
            <p:cNvPr id="42" name="Picture 41">
              <a:extLst>
                <a:ext uri="{FF2B5EF4-FFF2-40B4-BE49-F238E27FC236}">
                  <a16:creationId xmlns:a16="http://schemas.microsoft.com/office/drawing/2014/main" id="{218841AF-853D-45BE-9D9D-E2EE491541E3}"/>
                </a:ext>
              </a:extLst>
            </p:cNvPr>
            <p:cNvPicPr>
              <a:picLocks noChangeAspect="1"/>
            </p:cNvPicPr>
            <p:nvPr/>
          </p:nvPicPr>
          <p:blipFill>
            <a:blip r:embed="rId4"/>
            <a:stretch>
              <a:fillRect/>
            </a:stretch>
          </p:blipFill>
          <p:spPr>
            <a:xfrm flipH="1">
              <a:off x="5210047" y="4539330"/>
              <a:ext cx="554105" cy="294263"/>
            </a:xfrm>
            <a:prstGeom prst="rect">
              <a:avLst/>
            </a:prstGeom>
          </p:spPr>
        </p:pic>
        <p:pic>
          <p:nvPicPr>
            <p:cNvPr id="43" name="Picture 42">
              <a:extLst>
                <a:ext uri="{FF2B5EF4-FFF2-40B4-BE49-F238E27FC236}">
                  <a16:creationId xmlns:a16="http://schemas.microsoft.com/office/drawing/2014/main" id="{B8C70FD0-6666-4D31-9B76-99DC5A52CE09}"/>
                </a:ext>
              </a:extLst>
            </p:cNvPr>
            <p:cNvPicPr>
              <a:picLocks noChangeAspect="1"/>
            </p:cNvPicPr>
            <p:nvPr/>
          </p:nvPicPr>
          <p:blipFill>
            <a:blip r:embed="rId4"/>
            <a:stretch>
              <a:fillRect/>
            </a:stretch>
          </p:blipFill>
          <p:spPr>
            <a:xfrm flipH="1">
              <a:off x="5051902" y="4249287"/>
              <a:ext cx="554105" cy="294262"/>
            </a:xfrm>
            <a:prstGeom prst="rect">
              <a:avLst/>
            </a:prstGeom>
          </p:spPr>
        </p:pic>
        <p:pic>
          <p:nvPicPr>
            <p:cNvPr id="44" name="Picture 43">
              <a:extLst>
                <a:ext uri="{FF2B5EF4-FFF2-40B4-BE49-F238E27FC236}">
                  <a16:creationId xmlns:a16="http://schemas.microsoft.com/office/drawing/2014/main" id="{2CBDF435-BD72-4151-A9C7-301A01E81707}"/>
                </a:ext>
              </a:extLst>
            </p:cNvPr>
            <p:cNvPicPr>
              <a:picLocks noChangeAspect="1"/>
            </p:cNvPicPr>
            <p:nvPr/>
          </p:nvPicPr>
          <p:blipFill>
            <a:blip r:embed="rId4"/>
            <a:stretch>
              <a:fillRect/>
            </a:stretch>
          </p:blipFill>
          <p:spPr>
            <a:xfrm flipH="1">
              <a:off x="4244106" y="3280700"/>
              <a:ext cx="1453160" cy="968586"/>
            </a:xfrm>
            <a:prstGeom prst="rect">
              <a:avLst/>
            </a:prstGeom>
          </p:spPr>
        </p:pic>
        <p:pic>
          <p:nvPicPr>
            <p:cNvPr id="45" name="Picture 44">
              <a:extLst>
                <a:ext uri="{FF2B5EF4-FFF2-40B4-BE49-F238E27FC236}">
                  <a16:creationId xmlns:a16="http://schemas.microsoft.com/office/drawing/2014/main" id="{CD74CA27-7365-4480-A0BC-75AF96013075}"/>
                </a:ext>
              </a:extLst>
            </p:cNvPr>
            <p:cNvPicPr>
              <a:picLocks noChangeAspect="1"/>
            </p:cNvPicPr>
            <p:nvPr/>
          </p:nvPicPr>
          <p:blipFill>
            <a:blip r:embed="rId4"/>
            <a:stretch>
              <a:fillRect/>
            </a:stretch>
          </p:blipFill>
          <p:spPr>
            <a:xfrm flipH="1">
              <a:off x="4244106" y="2446348"/>
              <a:ext cx="1453160" cy="968586"/>
            </a:xfrm>
            <a:prstGeom prst="rect">
              <a:avLst/>
            </a:prstGeom>
          </p:spPr>
        </p:pic>
        <p:pic>
          <p:nvPicPr>
            <p:cNvPr id="46" name="Picture 45">
              <a:extLst>
                <a:ext uri="{FF2B5EF4-FFF2-40B4-BE49-F238E27FC236}">
                  <a16:creationId xmlns:a16="http://schemas.microsoft.com/office/drawing/2014/main" id="{09CFFA52-5DA7-4846-8DC5-4F696F6C1B38}"/>
                </a:ext>
              </a:extLst>
            </p:cNvPr>
            <p:cNvPicPr>
              <a:picLocks noChangeAspect="1"/>
            </p:cNvPicPr>
            <p:nvPr/>
          </p:nvPicPr>
          <p:blipFill>
            <a:blip r:embed="rId4"/>
            <a:stretch>
              <a:fillRect/>
            </a:stretch>
          </p:blipFill>
          <p:spPr>
            <a:xfrm flipH="1">
              <a:off x="4792798" y="2251862"/>
              <a:ext cx="291784" cy="194485"/>
            </a:xfrm>
            <a:prstGeom prst="rect">
              <a:avLst/>
            </a:prstGeom>
          </p:spPr>
        </p:pic>
        <p:pic>
          <p:nvPicPr>
            <p:cNvPr id="47" name="Picture 46">
              <a:extLst>
                <a:ext uri="{FF2B5EF4-FFF2-40B4-BE49-F238E27FC236}">
                  <a16:creationId xmlns:a16="http://schemas.microsoft.com/office/drawing/2014/main" id="{BCE3E612-B31F-441F-B5DD-80E38E342CA6}"/>
                </a:ext>
              </a:extLst>
            </p:cNvPr>
            <p:cNvPicPr>
              <a:picLocks noChangeAspect="1"/>
            </p:cNvPicPr>
            <p:nvPr/>
          </p:nvPicPr>
          <p:blipFill>
            <a:blip r:embed="rId4"/>
            <a:stretch>
              <a:fillRect/>
            </a:stretch>
          </p:blipFill>
          <p:spPr>
            <a:xfrm>
              <a:off x="4315227" y="1398730"/>
              <a:ext cx="1290781" cy="860355"/>
            </a:xfrm>
            <a:prstGeom prst="rect">
              <a:avLst/>
            </a:prstGeom>
          </p:spPr>
        </p:pic>
        <p:pic>
          <p:nvPicPr>
            <p:cNvPr id="49" name="Picture 48">
              <a:extLst>
                <a:ext uri="{FF2B5EF4-FFF2-40B4-BE49-F238E27FC236}">
                  <a16:creationId xmlns:a16="http://schemas.microsoft.com/office/drawing/2014/main" id="{F21CCB27-5068-49B2-B5FB-1518F9605881}"/>
                </a:ext>
              </a:extLst>
            </p:cNvPr>
            <p:cNvPicPr>
              <a:picLocks noChangeAspect="1"/>
            </p:cNvPicPr>
            <p:nvPr/>
          </p:nvPicPr>
          <p:blipFill>
            <a:blip r:embed="rId4"/>
            <a:stretch>
              <a:fillRect/>
            </a:stretch>
          </p:blipFill>
          <p:spPr>
            <a:xfrm flipH="1">
              <a:off x="5708306" y="2561309"/>
              <a:ext cx="554105" cy="369332"/>
            </a:xfrm>
            <a:prstGeom prst="rect">
              <a:avLst/>
            </a:prstGeom>
          </p:spPr>
        </p:pic>
        <p:pic>
          <p:nvPicPr>
            <p:cNvPr id="50" name="Picture 49">
              <a:extLst>
                <a:ext uri="{FF2B5EF4-FFF2-40B4-BE49-F238E27FC236}">
                  <a16:creationId xmlns:a16="http://schemas.microsoft.com/office/drawing/2014/main" id="{FAA85244-9F47-4C04-B990-EC1879C81D9E}"/>
                </a:ext>
              </a:extLst>
            </p:cNvPr>
            <p:cNvPicPr>
              <a:picLocks noChangeAspect="1"/>
            </p:cNvPicPr>
            <p:nvPr/>
          </p:nvPicPr>
          <p:blipFill>
            <a:blip r:embed="rId4"/>
            <a:stretch>
              <a:fillRect/>
            </a:stretch>
          </p:blipFill>
          <p:spPr>
            <a:xfrm flipH="1">
              <a:off x="3678961" y="2572416"/>
              <a:ext cx="554105" cy="369332"/>
            </a:xfrm>
            <a:prstGeom prst="rect">
              <a:avLst/>
            </a:prstGeom>
          </p:spPr>
        </p:pic>
        <p:pic>
          <p:nvPicPr>
            <p:cNvPr id="51" name="Picture 50">
              <a:extLst>
                <a:ext uri="{FF2B5EF4-FFF2-40B4-BE49-F238E27FC236}">
                  <a16:creationId xmlns:a16="http://schemas.microsoft.com/office/drawing/2014/main" id="{0EF81546-991E-4607-8457-BD6D59A6C0BB}"/>
                </a:ext>
              </a:extLst>
            </p:cNvPr>
            <p:cNvPicPr>
              <a:picLocks noChangeAspect="1"/>
            </p:cNvPicPr>
            <p:nvPr/>
          </p:nvPicPr>
          <p:blipFill>
            <a:blip r:embed="rId4"/>
            <a:stretch>
              <a:fillRect/>
            </a:stretch>
          </p:blipFill>
          <p:spPr>
            <a:xfrm flipH="1">
              <a:off x="6248571" y="2425490"/>
              <a:ext cx="738154" cy="369332"/>
            </a:xfrm>
            <a:prstGeom prst="rect">
              <a:avLst/>
            </a:prstGeom>
          </p:spPr>
        </p:pic>
        <p:pic>
          <p:nvPicPr>
            <p:cNvPr id="52" name="Picture 51">
              <a:extLst>
                <a:ext uri="{FF2B5EF4-FFF2-40B4-BE49-F238E27FC236}">
                  <a16:creationId xmlns:a16="http://schemas.microsoft.com/office/drawing/2014/main" id="{0770FC17-F565-40C6-B10E-E4D806577BDC}"/>
                </a:ext>
              </a:extLst>
            </p:cNvPr>
            <p:cNvPicPr>
              <a:picLocks noChangeAspect="1"/>
            </p:cNvPicPr>
            <p:nvPr/>
          </p:nvPicPr>
          <p:blipFill>
            <a:blip r:embed="rId4"/>
            <a:stretch>
              <a:fillRect/>
            </a:stretch>
          </p:blipFill>
          <p:spPr>
            <a:xfrm flipH="1">
              <a:off x="2848262" y="2739327"/>
              <a:ext cx="830134" cy="369332"/>
            </a:xfrm>
            <a:prstGeom prst="rect">
              <a:avLst/>
            </a:prstGeom>
          </p:spPr>
        </p:pic>
        <p:pic>
          <p:nvPicPr>
            <p:cNvPr id="53" name="Picture 52">
              <a:extLst>
                <a:ext uri="{FF2B5EF4-FFF2-40B4-BE49-F238E27FC236}">
                  <a16:creationId xmlns:a16="http://schemas.microsoft.com/office/drawing/2014/main" id="{E1BE0750-41BE-4C3B-89ED-34808FB924BC}"/>
                </a:ext>
              </a:extLst>
            </p:cNvPr>
            <p:cNvPicPr>
              <a:picLocks noChangeAspect="1"/>
            </p:cNvPicPr>
            <p:nvPr/>
          </p:nvPicPr>
          <p:blipFill>
            <a:blip r:embed="rId4"/>
            <a:stretch>
              <a:fillRect/>
            </a:stretch>
          </p:blipFill>
          <p:spPr>
            <a:xfrm flipH="1">
              <a:off x="6818811" y="2131227"/>
              <a:ext cx="291783" cy="294263"/>
            </a:xfrm>
            <a:prstGeom prst="rect">
              <a:avLst/>
            </a:prstGeom>
          </p:spPr>
        </p:pic>
        <p:pic>
          <p:nvPicPr>
            <p:cNvPr id="54" name="Picture 53">
              <a:extLst>
                <a:ext uri="{FF2B5EF4-FFF2-40B4-BE49-F238E27FC236}">
                  <a16:creationId xmlns:a16="http://schemas.microsoft.com/office/drawing/2014/main" id="{90BAB765-26AC-4630-9704-6BA98DD88B7D}"/>
                </a:ext>
              </a:extLst>
            </p:cNvPr>
            <p:cNvPicPr>
              <a:picLocks noChangeAspect="1"/>
            </p:cNvPicPr>
            <p:nvPr/>
          </p:nvPicPr>
          <p:blipFill>
            <a:blip r:embed="rId4"/>
            <a:stretch>
              <a:fillRect/>
            </a:stretch>
          </p:blipFill>
          <p:spPr>
            <a:xfrm flipH="1">
              <a:off x="2556478" y="3023834"/>
              <a:ext cx="291783" cy="294263"/>
            </a:xfrm>
            <a:prstGeom prst="rect">
              <a:avLst/>
            </a:prstGeom>
          </p:spPr>
        </p:pic>
        <p:pic>
          <p:nvPicPr>
            <p:cNvPr id="55" name="Picture 54">
              <a:extLst>
                <a:ext uri="{FF2B5EF4-FFF2-40B4-BE49-F238E27FC236}">
                  <a16:creationId xmlns:a16="http://schemas.microsoft.com/office/drawing/2014/main" id="{27242E4A-B385-415D-89EB-1AF179D53A40}"/>
                </a:ext>
              </a:extLst>
            </p:cNvPr>
            <p:cNvPicPr>
              <a:picLocks noChangeAspect="1"/>
            </p:cNvPicPr>
            <p:nvPr/>
          </p:nvPicPr>
          <p:blipFill>
            <a:blip r:embed="rId4"/>
            <a:stretch>
              <a:fillRect/>
            </a:stretch>
          </p:blipFill>
          <p:spPr>
            <a:xfrm flipH="1">
              <a:off x="4698848" y="1037211"/>
              <a:ext cx="554105" cy="369332"/>
            </a:xfrm>
            <a:prstGeom prst="rect">
              <a:avLst/>
            </a:prstGeom>
          </p:spPr>
        </p:pic>
      </p:grpSp>
      <p:pic>
        <p:nvPicPr>
          <p:cNvPr id="57" name="Graphic 56" descr="Grinning Face with No Fill">
            <a:extLst>
              <a:ext uri="{FF2B5EF4-FFF2-40B4-BE49-F238E27FC236}">
                <a16:creationId xmlns:a16="http://schemas.microsoft.com/office/drawing/2014/main" id="{21A85AAF-9D8B-48D8-B965-D7D76C5F3B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9474" y="2106245"/>
            <a:ext cx="1508199" cy="1508199"/>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738664"/>
          </a:xfrm>
        </p:spPr>
        <p:txBody>
          <a:bodyPr/>
          <a:lstStyle/>
          <a:p>
            <a:r>
              <a:rPr lang="de-DE" dirty="0" err="1"/>
              <a:t>No</a:t>
            </a:r>
            <a:r>
              <a:rPr lang="de-DE" dirty="0"/>
              <a:t> „</a:t>
            </a:r>
            <a:r>
              <a:rPr lang="de-DE" dirty="0" err="1"/>
              <a:t>one</a:t>
            </a:r>
            <a:r>
              <a:rPr lang="de-DE" dirty="0"/>
              <a:t> </a:t>
            </a:r>
            <a:r>
              <a:rPr lang="de-DE" dirty="0" err="1"/>
              <a:t>size</a:t>
            </a:r>
            <a:r>
              <a:rPr lang="de-DE" dirty="0"/>
              <a:t> </a:t>
            </a:r>
            <a:r>
              <a:rPr lang="de-DE" dirty="0" err="1"/>
              <a:t>fits</a:t>
            </a:r>
            <a:r>
              <a:rPr lang="de-DE" dirty="0"/>
              <a:t> all“ - Cloud </a:t>
            </a:r>
            <a:r>
              <a:rPr lang="de-DE" dirty="0" err="1"/>
              <a:t>Foundry</a:t>
            </a:r>
            <a:r>
              <a:rPr lang="de-DE" dirty="0"/>
              <a:t> </a:t>
            </a:r>
            <a:r>
              <a:rPr lang="de-DE" dirty="0" err="1"/>
              <a:t>and</a:t>
            </a:r>
            <a:r>
              <a:rPr lang="de-DE" dirty="0"/>
              <a:t> </a:t>
            </a:r>
            <a:r>
              <a:rPr lang="de-DE" dirty="0" err="1"/>
              <a:t>Kubernetes</a:t>
            </a:r>
            <a:br>
              <a:rPr lang="de-DE" dirty="0"/>
            </a:br>
            <a:endParaRPr lang="en-US" dirty="0"/>
          </a:p>
        </p:txBody>
      </p:sp>
      <p:grpSp>
        <p:nvGrpSpPr>
          <p:cNvPr id="2" name="Group 1">
            <a:extLst>
              <a:ext uri="{FF2B5EF4-FFF2-40B4-BE49-F238E27FC236}">
                <a16:creationId xmlns:a16="http://schemas.microsoft.com/office/drawing/2014/main" id="{83A13727-31EA-46D1-9AFA-C3F2ADB0004E}"/>
              </a:ext>
            </a:extLst>
          </p:cNvPr>
          <p:cNvGrpSpPr/>
          <p:nvPr/>
        </p:nvGrpSpPr>
        <p:grpSpPr>
          <a:xfrm>
            <a:off x="1746777" y="1782505"/>
            <a:ext cx="5000980" cy="4150401"/>
            <a:chOff x="1186985" y="1782505"/>
            <a:chExt cx="5000980" cy="4150401"/>
          </a:xfrm>
        </p:grpSpPr>
        <p:grpSp>
          <p:nvGrpSpPr>
            <p:cNvPr id="4" name="Group 3"/>
            <p:cNvGrpSpPr/>
            <p:nvPr/>
          </p:nvGrpSpPr>
          <p:grpSpPr>
            <a:xfrm>
              <a:off x="1186985" y="1782505"/>
              <a:ext cx="5000980" cy="4150401"/>
              <a:chOff x="428106" y="2378312"/>
              <a:chExt cx="5000980" cy="4150401"/>
            </a:xfrm>
          </p:grpSpPr>
          <p:cxnSp>
            <p:nvCxnSpPr>
              <p:cNvPr id="5" name="Straight Connector 4"/>
              <p:cNvCxnSpPr/>
              <p:nvPr/>
            </p:nvCxnSpPr>
            <p:spPr>
              <a:xfrm>
                <a:off x="1542670" y="2708734"/>
                <a:ext cx="0" cy="27257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363" y="5434506"/>
                <a:ext cx="356178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2670" y="5489127"/>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Porting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as-is</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0" name="TextBox 9"/>
              <p:cNvSpPr txBox="1"/>
              <p:nvPr/>
            </p:nvSpPr>
            <p:spPr>
              <a:xfrm>
                <a:off x="3496293" y="5467151"/>
                <a:ext cx="1932793"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New </a:t>
                </a:r>
                <a:r>
                  <a:rPr lang="de-DE" sz="1400" kern="0" dirty="0" err="1">
                    <a:ea typeface="Arial Unicode MS" pitchFamily="34" charset="-128"/>
                    <a:cs typeface="Arial Unicode MS" pitchFamily="34" charset="-128"/>
                  </a:rPr>
                  <a:t>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major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redesign</a:t>
                </a:r>
                <a:endParaRPr lang="en-US" sz="1400" kern="0" dirty="0" err="1">
                  <a:ea typeface="Arial Unicode MS" pitchFamily="34" charset="-128"/>
                  <a:cs typeface="Arial Unicode MS" pitchFamily="34" charset="-128"/>
                </a:endParaRPr>
              </a:p>
            </p:txBody>
          </p:sp>
          <p:sp>
            <p:nvSpPr>
              <p:cNvPr id="11" name="TextBox 10"/>
              <p:cNvSpPr txBox="1"/>
              <p:nvPr/>
            </p:nvSpPr>
            <p:spPr>
              <a:xfrm rot="16200000">
                <a:off x="-166757" y="3743147"/>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Platform </a:t>
                </a:r>
                <a:r>
                  <a:rPr lang="de-DE" sz="1400" b="1" kern="0" dirty="0" err="1">
                    <a:ea typeface="Arial Unicode MS" pitchFamily="34" charset="-128"/>
                    <a:cs typeface="Arial Unicode MS" pitchFamily="34" charset="-128"/>
                  </a:rPr>
                  <a:t>support</a:t>
                </a:r>
                <a:r>
                  <a:rPr lang="de-DE" sz="1400" b="1"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dev</a:t>
                </a:r>
                <a:r>
                  <a:rPr lang="de-DE" sz="1400" kern="0" dirty="0">
                    <a:ea typeface="Arial Unicode MS" pitchFamily="34" charset="-128"/>
                    <a:cs typeface="Arial Unicode MS" pitchFamily="34" charset="-128"/>
                  </a:rPr>
                  <a:t> + </a:t>
                </a:r>
                <a:r>
                  <a:rPr lang="de-DE" sz="1400" kern="0" dirty="0" err="1">
                    <a:ea typeface="Arial Unicode MS" pitchFamily="34" charset="-128"/>
                    <a:cs typeface="Arial Unicode MS" pitchFamily="34" charset="-128"/>
                  </a:rPr>
                  <a:t>ops</a:t>
                </a:r>
                <a:endParaRPr lang="en-US" sz="1400" kern="0" dirty="0" err="1">
                  <a:ea typeface="Arial Unicode MS" pitchFamily="34" charset="-128"/>
                  <a:cs typeface="Arial Unicode MS" pitchFamily="34" charset="-128"/>
                </a:endParaRPr>
              </a:p>
            </p:txBody>
          </p:sp>
          <p:sp>
            <p:nvSpPr>
              <p:cNvPr id="12" name="TextBox 11"/>
              <p:cNvSpPr txBox="1"/>
              <p:nvPr/>
            </p:nvSpPr>
            <p:spPr>
              <a:xfrm>
                <a:off x="2344882" y="5923148"/>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err="1">
                    <a:ea typeface="Arial Unicode MS" pitchFamily="34" charset="-128"/>
                    <a:cs typeface="Arial Unicode MS" pitchFamily="34" charset="-128"/>
                  </a:rPr>
                  <a:t>Redesign</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flexibility</a:t>
                </a:r>
                <a:endParaRPr lang="en-US" sz="1400" b="1" kern="0" dirty="0" err="1">
                  <a:ea typeface="Arial Unicode MS" pitchFamily="34" charset="-128"/>
                  <a:cs typeface="Arial Unicode MS" pitchFamily="34" charset="-128"/>
                </a:endParaRPr>
              </a:p>
            </p:txBody>
          </p:sp>
          <p:sp>
            <p:nvSpPr>
              <p:cNvPr id="13" name="TextBox 12"/>
              <p:cNvSpPr txBox="1"/>
              <p:nvPr/>
            </p:nvSpPr>
            <p:spPr>
              <a:xfrm rot="16200000">
                <a:off x="417632" y="4593679"/>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Low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(bring </a:t>
                </a:r>
                <a:r>
                  <a:rPr lang="de-DE" sz="1400" kern="0" dirty="0" err="1">
                    <a:ea typeface="Arial Unicode MS" pitchFamily="34" charset="-128"/>
                    <a:cs typeface="Arial Unicode MS" pitchFamily="34" charset="-128"/>
                  </a:rPr>
                  <a:t>your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own</a:t>
                </a:r>
                <a:r>
                  <a:rPr lang="de-DE" sz="1400" kern="0" dirty="0">
                    <a:ea typeface="Arial Unicode MS" pitchFamily="34" charset="-128"/>
                    <a:cs typeface="Arial Unicode MS" pitchFamily="34" charset="-128"/>
                  </a:rPr>
                  <a:t> …)</a:t>
                </a:r>
                <a:endParaRPr lang="en-US" sz="1400" kern="0" dirty="0" err="1">
                  <a:ea typeface="Arial Unicode MS" pitchFamily="34" charset="-128"/>
                  <a:cs typeface="Arial Unicode MS" pitchFamily="34" charset="-128"/>
                </a:endParaRPr>
              </a:p>
            </p:txBody>
          </p:sp>
          <p:sp>
            <p:nvSpPr>
              <p:cNvPr id="14" name="TextBox 13"/>
              <p:cNvSpPr txBox="1"/>
              <p:nvPr/>
            </p:nvSpPr>
            <p:spPr>
              <a:xfrm rot="16200000">
                <a:off x="417633" y="2973175"/>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High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leverage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platform</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8" name="Oval 17"/>
              <p:cNvSpPr/>
              <p:nvPr/>
            </p:nvSpPr>
            <p:spPr bwMode="gray">
              <a:xfrm>
                <a:off x="480907" y="6238266"/>
                <a:ext cx="275974" cy="290447"/>
              </a:xfrm>
              <a:prstGeom prst="ellipse">
                <a:avLst/>
              </a:prstGeom>
              <a:solidFill>
                <a:schemeClr val="bg1"/>
              </a:solidFill>
              <a:ln w="127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sp>
            <p:nvSpPr>
              <p:cNvPr id="20" name="TextBox 19"/>
              <p:cNvSpPr txBox="1"/>
              <p:nvPr/>
            </p:nvSpPr>
            <p:spPr>
              <a:xfrm>
                <a:off x="840267" y="6300851"/>
                <a:ext cx="3305084"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Size = </a:t>
                </a:r>
                <a:r>
                  <a:rPr lang="de-DE" sz="1200" i="1" kern="0" dirty="0" err="1">
                    <a:ea typeface="Arial Unicode MS" pitchFamily="34" charset="-128"/>
                    <a:cs typeface="Arial Unicode MS" pitchFamily="34" charset="-128"/>
                  </a:rPr>
                  <a:t>Resource</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consumption</a:t>
                </a:r>
                <a:r>
                  <a:rPr lang="de-DE" sz="1200" i="1" kern="0" dirty="0">
                    <a:ea typeface="Arial Unicode MS" pitchFamily="34" charset="-128"/>
                    <a:cs typeface="Arial Unicode MS" pitchFamily="34" charset="-128"/>
                  </a:rPr>
                  <a:t> per </a:t>
                </a:r>
                <a:r>
                  <a:rPr lang="de-DE" sz="1200" i="1" kern="0" dirty="0" err="1">
                    <a:ea typeface="Arial Unicode MS" pitchFamily="34" charset="-128"/>
                    <a:cs typeface="Arial Unicode MS" pitchFamily="34" charset="-128"/>
                  </a:rPr>
                  <a:t>microservice</a:t>
                </a:r>
                <a:endParaRPr lang="en-US" sz="1200" i="1" kern="0" dirty="0" err="1">
                  <a:ea typeface="Arial Unicode MS" pitchFamily="34" charset="-128"/>
                  <a:cs typeface="Arial Unicode MS" pitchFamily="34" charset="-128"/>
                </a:endParaRPr>
              </a:p>
            </p:txBody>
          </p:sp>
        </p:grpSp>
        <p:grpSp>
          <p:nvGrpSpPr>
            <p:cNvPr id="6" name="Group 5"/>
            <p:cNvGrpSpPr/>
            <p:nvPr/>
          </p:nvGrpSpPr>
          <p:grpSpPr>
            <a:xfrm>
              <a:off x="3984500" y="1842918"/>
              <a:ext cx="1714853" cy="801932"/>
              <a:chOff x="3225620" y="2438726"/>
              <a:chExt cx="1714853" cy="801932"/>
            </a:xfrm>
          </p:grpSpPr>
          <p:sp>
            <p:nvSpPr>
              <p:cNvPr id="30" name="Oval 29"/>
              <p:cNvSpPr/>
              <p:nvPr/>
            </p:nvSpPr>
            <p:spPr bwMode="gray">
              <a:xfrm>
                <a:off x="4427038" y="2556218"/>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9" name="Oval 28"/>
              <p:cNvSpPr/>
              <p:nvPr/>
            </p:nvSpPr>
            <p:spPr bwMode="gray">
              <a:xfrm>
                <a:off x="4357388" y="2620950"/>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17" name="Oval 16"/>
              <p:cNvSpPr/>
              <p:nvPr/>
            </p:nvSpPr>
            <p:spPr bwMode="gray">
              <a:xfrm>
                <a:off x="4260300" y="2708734"/>
                <a:ext cx="513435" cy="531924"/>
              </a:xfrm>
              <a:prstGeom prst="ellipse">
                <a:avLst/>
              </a:prstGeom>
              <a:solidFill>
                <a:schemeClr val="accent1">
                  <a:lumMod val="60000"/>
                  <a:lumOff val="4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2" name="TextBox 21"/>
              <p:cNvSpPr txBox="1"/>
              <p:nvPr/>
            </p:nvSpPr>
            <p:spPr>
              <a:xfrm>
                <a:off x="3225620" y="2438726"/>
                <a:ext cx="1134079"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Business </a:t>
                </a:r>
                <a:r>
                  <a:rPr lang="de-DE" sz="1400" kern="0" dirty="0" err="1">
                    <a:ea typeface="Arial Unicode MS" pitchFamily="34" charset="-128"/>
                    <a:cs typeface="Arial Unicode MS" pitchFamily="34" charset="-128"/>
                  </a:rPr>
                  <a:t>Applications</a:t>
                </a:r>
                <a:endParaRPr lang="en-US" sz="1400" kern="0" dirty="0" err="1">
                  <a:ea typeface="Arial Unicode MS" pitchFamily="34" charset="-128"/>
                  <a:cs typeface="Arial Unicode MS" pitchFamily="34" charset="-128"/>
                </a:endParaRPr>
              </a:p>
            </p:txBody>
          </p:sp>
        </p:grpSp>
        <p:grpSp>
          <p:nvGrpSpPr>
            <p:cNvPr id="16" name="Group 15"/>
            <p:cNvGrpSpPr/>
            <p:nvPr/>
          </p:nvGrpSpPr>
          <p:grpSpPr>
            <a:xfrm>
              <a:off x="2531304" y="3403006"/>
              <a:ext cx="1438800" cy="1363324"/>
              <a:chOff x="1772425" y="3998814"/>
              <a:chExt cx="1438800" cy="1363324"/>
            </a:xfrm>
          </p:grpSpPr>
          <p:sp>
            <p:nvSpPr>
              <p:cNvPr id="15" name="Oval 14"/>
              <p:cNvSpPr/>
              <p:nvPr/>
            </p:nvSpPr>
            <p:spPr bwMode="gray">
              <a:xfrm>
                <a:off x="1772425" y="3998814"/>
                <a:ext cx="1438800" cy="1363324"/>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5" name="TextBox 24"/>
              <p:cNvSpPr txBox="1"/>
              <p:nvPr/>
            </p:nvSpPr>
            <p:spPr>
              <a:xfrm>
                <a:off x="2014314" y="4421249"/>
                <a:ext cx="1056595"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Business </a:t>
                </a:r>
                <a:r>
                  <a:rPr lang="de-DE" sz="1400" kern="0" dirty="0" err="1">
                    <a:solidFill>
                      <a:srgbClr val="000000"/>
                    </a:solidFill>
                    <a:ea typeface="Arial Unicode MS" pitchFamily="34" charset="-128"/>
                    <a:cs typeface="Arial Unicode MS" pitchFamily="34" charset="-128"/>
                  </a:rPr>
                  <a:t>Applications</a:t>
                </a:r>
                <a:endParaRPr lang="en-US" sz="1400" kern="0" dirty="0" err="1">
                  <a:solidFill>
                    <a:srgbClr val="000000"/>
                  </a:solidFill>
                  <a:ea typeface="Arial Unicode MS" pitchFamily="34" charset="-128"/>
                  <a:cs typeface="Arial Unicode MS" pitchFamily="34" charset="-128"/>
                </a:endParaRPr>
              </a:p>
            </p:txBody>
          </p:sp>
        </p:grpSp>
        <p:grpSp>
          <p:nvGrpSpPr>
            <p:cNvPr id="8" name="Group 7"/>
            <p:cNvGrpSpPr/>
            <p:nvPr/>
          </p:nvGrpSpPr>
          <p:grpSpPr>
            <a:xfrm>
              <a:off x="4824985" y="3710784"/>
              <a:ext cx="977322" cy="924389"/>
              <a:chOff x="4066106" y="4306591"/>
              <a:chExt cx="977322" cy="924389"/>
            </a:xfrm>
          </p:grpSpPr>
          <p:sp>
            <p:nvSpPr>
              <p:cNvPr id="26" name="Oval 25"/>
              <p:cNvSpPr/>
              <p:nvPr/>
            </p:nvSpPr>
            <p:spPr bwMode="gray">
              <a:xfrm>
                <a:off x="4066106" y="4306591"/>
                <a:ext cx="901821" cy="924389"/>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7" name="TextBox 26"/>
              <p:cNvSpPr txBox="1"/>
              <p:nvPr/>
            </p:nvSpPr>
            <p:spPr>
              <a:xfrm>
                <a:off x="4210226" y="4537443"/>
                <a:ext cx="8332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en-US" sz="1400" kern="0" dirty="0" err="1">
                  <a:solidFill>
                    <a:srgbClr val="000000"/>
                  </a:solidFill>
                  <a:ea typeface="Arial Unicode MS" pitchFamily="34" charset="-128"/>
                  <a:cs typeface="Arial Unicode MS" pitchFamily="34" charset="-128"/>
                </a:endParaRPr>
              </a:p>
            </p:txBody>
          </p:sp>
        </p:grpSp>
      </p:grpSp>
      <p:sp>
        <p:nvSpPr>
          <p:cNvPr id="21" name="Rectangle: Rounded Corners 20">
            <a:extLst>
              <a:ext uri="{FF2B5EF4-FFF2-40B4-BE49-F238E27FC236}">
                <a16:creationId xmlns:a16="http://schemas.microsoft.com/office/drawing/2014/main" id="{3F82A3AF-B6B9-4DE1-BDFB-4D8416F0B0EB}"/>
              </a:ext>
            </a:extLst>
          </p:cNvPr>
          <p:cNvSpPr/>
          <p:nvPr/>
        </p:nvSpPr>
        <p:spPr bwMode="gray">
          <a:xfrm>
            <a:off x="7089287" y="1931473"/>
            <a:ext cx="1549102" cy="68444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Cloud Foundry</a:t>
            </a:r>
          </a:p>
        </p:txBody>
      </p:sp>
      <p:sp>
        <p:nvSpPr>
          <p:cNvPr id="32" name="Rectangle: Rounded Corners 31">
            <a:extLst>
              <a:ext uri="{FF2B5EF4-FFF2-40B4-BE49-F238E27FC236}">
                <a16:creationId xmlns:a16="http://schemas.microsoft.com/office/drawing/2014/main" id="{6EA9692E-FF09-4F44-99E2-065D6CBD9171}"/>
              </a:ext>
            </a:extLst>
          </p:cNvPr>
          <p:cNvSpPr/>
          <p:nvPr/>
        </p:nvSpPr>
        <p:spPr bwMode="gray">
          <a:xfrm>
            <a:off x="7141479" y="3871039"/>
            <a:ext cx="1496910" cy="68444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Kubernetes</a:t>
            </a:r>
          </a:p>
        </p:txBody>
      </p:sp>
      <p:sp>
        <p:nvSpPr>
          <p:cNvPr id="23" name="Arrow: Right 22">
            <a:extLst>
              <a:ext uri="{FF2B5EF4-FFF2-40B4-BE49-F238E27FC236}">
                <a16:creationId xmlns:a16="http://schemas.microsoft.com/office/drawing/2014/main" id="{853A8488-DD45-4EC3-A6A0-EB3B9190419F}"/>
              </a:ext>
            </a:extLst>
          </p:cNvPr>
          <p:cNvSpPr/>
          <p:nvPr/>
        </p:nvSpPr>
        <p:spPr bwMode="gray">
          <a:xfrm>
            <a:off x="6478764" y="2123673"/>
            <a:ext cx="513435" cy="296777"/>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5EB028F3-5A79-4C8E-AA5C-4A5B802C44A7}"/>
              </a:ext>
            </a:extLst>
          </p:cNvPr>
          <p:cNvSpPr/>
          <p:nvPr/>
        </p:nvSpPr>
        <p:spPr bwMode="gray">
          <a:xfrm>
            <a:off x="6478764" y="4008634"/>
            <a:ext cx="513435" cy="296777"/>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071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D0F155-3E96-4527-96B8-8459F5ABAE2D}"/>
              </a:ext>
            </a:extLst>
          </p:cNvPr>
          <p:cNvSpPr>
            <a:spLocks noGrp="1"/>
          </p:cNvSpPr>
          <p:nvPr>
            <p:ph type="title"/>
          </p:nvPr>
        </p:nvSpPr>
        <p:spPr/>
        <p:txBody>
          <a:bodyPr/>
          <a:lstStyle/>
          <a:p>
            <a:r>
              <a:rPr lang="en-US" dirty="0"/>
              <a:t>This is what we (do not) want!</a:t>
            </a:r>
          </a:p>
        </p:txBody>
      </p:sp>
      <p:grpSp>
        <p:nvGrpSpPr>
          <p:cNvPr id="74" name="Group 73">
            <a:extLst>
              <a:ext uri="{FF2B5EF4-FFF2-40B4-BE49-F238E27FC236}">
                <a16:creationId xmlns:a16="http://schemas.microsoft.com/office/drawing/2014/main" id="{BD1F68AB-4B44-4EA9-A4EE-6EFF6EBA6FFF}"/>
              </a:ext>
            </a:extLst>
          </p:cNvPr>
          <p:cNvGrpSpPr/>
          <p:nvPr/>
        </p:nvGrpSpPr>
        <p:grpSpPr>
          <a:xfrm>
            <a:off x="1051727" y="1672310"/>
            <a:ext cx="9546823" cy="2803755"/>
            <a:chOff x="1051727" y="1672310"/>
            <a:chExt cx="9546823" cy="2803755"/>
          </a:xfrm>
        </p:grpSpPr>
        <p:grpSp>
          <p:nvGrpSpPr>
            <p:cNvPr id="27" name="Group 26">
              <a:extLst>
                <a:ext uri="{FF2B5EF4-FFF2-40B4-BE49-F238E27FC236}">
                  <a16:creationId xmlns:a16="http://schemas.microsoft.com/office/drawing/2014/main" id="{A0DBB5D5-EB3F-4B41-BBEC-4696483B6543}"/>
                </a:ext>
              </a:extLst>
            </p:cNvPr>
            <p:cNvGrpSpPr/>
            <p:nvPr/>
          </p:nvGrpSpPr>
          <p:grpSpPr>
            <a:xfrm>
              <a:off x="1051727" y="2316894"/>
              <a:ext cx="2076453" cy="2159171"/>
              <a:chOff x="610662" y="2649835"/>
              <a:chExt cx="2076453" cy="2159171"/>
            </a:xfrm>
          </p:grpSpPr>
          <p:grpSp>
            <p:nvGrpSpPr>
              <p:cNvPr id="24" name="Group 23">
                <a:extLst>
                  <a:ext uri="{FF2B5EF4-FFF2-40B4-BE49-F238E27FC236}">
                    <a16:creationId xmlns:a16="http://schemas.microsoft.com/office/drawing/2014/main" id="{CC9AFC80-0356-408B-80A3-08043C07AEE5}"/>
                  </a:ext>
                </a:extLst>
              </p:cNvPr>
              <p:cNvGrpSpPr/>
              <p:nvPr/>
            </p:nvGrpSpPr>
            <p:grpSpPr>
              <a:xfrm>
                <a:off x="610662" y="2649835"/>
                <a:ext cx="2076453" cy="1879159"/>
                <a:chOff x="1013114" y="1641231"/>
                <a:chExt cx="2076453" cy="1879159"/>
              </a:xfrm>
            </p:grpSpPr>
            <p:pic>
              <p:nvPicPr>
                <p:cNvPr id="5" name="Graphic 4" descr="Laptop">
                  <a:extLst>
                    <a:ext uri="{FF2B5EF4-FFF2-40B4-BE49-F238E27FC236}">
                      <a16:creationId xmlns:a16="http://schemas.microsoft.com/office/drawing/2014/main" id="{2CF53CBF-1273-4863-A536-DE66DEC52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86" y="1641231"/>
                  <a:ext cx="1411581" cy="1411581"/>
                </a:xfrm>
                <a:prstGeom prst="rect">
                  <a:avLst/>
                </a:prstGeom>
              </p:spPr>
            </p:pic>
            <p:pic>
              <p:nvPicPr>
                <p:cNvPr id="7" name="Graphic 6" descr="User">
                  <a:extLst>
                    <a:ext uri="{FF2B5EF4-FFF2-40B4-BE49-F238E27FC236}">
                      <a16:creationId xmlns:a16="http://schemas.microsoft.com/office/drawing/2014/main" id="{8A76C33C-3510-4451-B1F1-815BB74EF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14" y="2108809"/>
                  <a:ext cx="1411581" cy="1411581"/>
                </a:xfrm>
                <a:prstGeom prst="rect">
                  <a:avLst/>
                </a:prstGeom>
              </p:spPr>
            </p:pic>
            <p:pic>
              <p:nvPicPr>
                <p:cNvPr id="17" name="Graphic 16" descr="Brain">
                  <a:extLst>
                    <a:ext uri="{FF2B5EF4-FFF2-40B4-BE49-F238E27FC236}">
                      <a16:creationId xmlns:a16="http://schemas.microsoft.com/office/drawing/2014/main" id="{68857072-1CF6-49A3-8613-803008B1BD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17508" y="1995018"/>
                  <a:ext cx="532536" cy="532536"/>
                </a:xfrm>
                <a:prstGeom prst="rect">
                  <a:avLst/>
                </a:prstGeom>
              </p:spPr>
            </p:pic>
          </p:grpSp>
          <p:sp>
            <p:nvSpPr>
              <p:cNvPr id="26" name="TextBox 25">
                <a:extLst>
                  <a:ext uri="{FF2B5EF4-FFF2-40B4-BE49-F238E27FC236}">
                    <a16:creationId xmlns:a16="http://schemas.microsoft.com/office/drawing/2014/main" id="{0FD3E01D-9388-48CC-AE79-C98D9B3C2318}"/>
                  </a:ext>
                </a:extLst>
              </p:cNvPr>
              <p:cNvSpPr txBox="1"/>
              <p:nvPr/>
            </p:nvSpPr>
            <p:spPr>
              <a:xfrm>
                <a:off x="980673" y="4501229"/>
                <a:ext cx="1336431"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Develop</a:t>
                </a:r>
              </a:p>
            </p:txBody>
          </p:sp>
        </p:grpSp>
        <p:grpSp>
          <p:nvGrpSpPr>
            <p:cNvPr id="35" name="Group 34">
              <a:extLst>
                <a:ext uri="{FF2B5EF4-FFF2-40B4-BE49-F238E27FC236}">
                  <a16:creationId xmlns:a16="http://schemas.microsoft.com/office/drawing/2014/main" id="{DB3EB6C4-1151-42A4-A048-390E58501D0A}"/>
                </a:ext>
              </a:extLst>
            </p:cNvPr>
            <p:cNvGrpSpPr/>
            <p:nvPr/>
          </p:nvGrpSpPr>
          <p:grpSpPr>
            <a:xfrm>
              <a:off x="4535762" y="1672310"/>
              <a:ext cx="2581636" cy="2803754"/>
              <a:chOff x="4288571" y="2005251"/>
              <a:chExt cx="2581636" cy="2803754"/>
            </a:xfrm>
          </p:grpSpPr>
          <p:grpSp>
            <p:nvGrpSpPr>
              <p:cNvPr id="29" name="Group 28">
                <a:extLst>
                  <a:ext uri="{FF2B5EF4-FFF2-40B4-BE49-F238E27FC236}">
                    <a16:creationId xmlns:a16="http://schemas.microsoft.com/office/drawing/2014/main" id="{035C5556-B26F-43F4-B2C5-0B5B5C7DEC5E}"/>
                  </a:ext>
                </a:extLst>
              </p:cNvPr>
              <p:cNvGrpSpPr/>
              <p:nvPr/>
            </p:nvGrpSpPr>
            <p:grpSpPr>
              <a:xfrm>
                <a:off x="4288571" y="2005251"/>
                <a:ext cx="2308852" cy="2370887"/>
                <a:chOff x="3788387" y="2005251"/>
                <a:chExt cx="2308852" cy="2370887"/>
              </a:xfrm>
            </p:grpSpPr>
            <p:pic>
              <p:nvPicPr>
                <p:cNvPr id="11" name="Graphic 10" descr="Box trolley">
                  <a:extLst>
                    <a:ext uri="{FF2B5EF4-FFF2-40B4-BE49-F238E27FC236}">
                      <a16:creationId xmlns:a16="http://schemas.microsoft.com/office/drawing/2014/main" id="{D88ACBF1-6175-4607-9398-FCC6E2D54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2839" y="3461738"/>
                  <a:ext cx="914400" cy="914400"/>
                </a:xfrm>
                <a:prstGeom prst="rect">
                  <a:avLst/>
                </a:prstGeom>
              </p:spPr>
            </p:pic>
            <p:pic>
              <p:nvPicPr>
                <p:cNvPr id="23" name="Graphic 22" descr="Crane">
                  <a:extLst>
                    <a:ext uri="{FF2B5EF4-FFF2-40B4-BE49-F238E27FC236}">
                      <a16:creationId xmlns:a16="http://schemas.microsoft.com/office/drawing/2014/main" id="{1D0B97E3-AD5C-4288-831A-CE7B2D3BF4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8387" y="2005251"/>
                  <a:ext cx="1913687" cy="1913687"/>
                </a:xfrm>
                <a:prstGeom prst="rect">
                  <a:avLst/>
                </a:prstGeom>
              </p:spPr>
            </p:pic>
          </p:grpSp>
          <p:sp>
            <p:nvSpPr>
              <p:cNvPr id="28" name="TextBox 27">
                <a:extLst>
                  <a:ext uri="{FF2B5EF4-FFF2-40B4-BE49-F238E27FC236}">
                    <a16:creationId xmlns:a16="http://schemas.microsoft.com/office/drawing/2014/main" id="{2869D6B2-3A0C-4A91-A36B-30A339A2B039}"/>
                  </a:ext>
                </a:extLst>
              </p:cNvPr>
              <p:cNvSpPr txBox="1"/>
              <p:nvPr/>
            </p:nvSpPr>
            <p:spPr>
              <a:xfrm>
                <a:off x="4495838" y="4501228"/>
                <a:ext cx="2374369"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Assemble &amp;  Ship</a:t>
                </a:r>
              </a:p>
            </p:txBody>
          </p:sp>
        </p:grpSp>
        <p:grpSp>
          <p:nvGrpSpPr>
            <p:cNvPr id="36" name="Group 35">
              <a:extLst>
                <a:ext uri="{FF2B5EF4-FFF2-40B4-BE49-F238E27FC236}">
                  <a16:creationId xmlns:a16="http://schemas.microsoft.com/office/drawing/2014/main" id="{D4EE9329-6D96-487E-8A30-8270C20AFC32}"/>
                </a:ext>
              </a:extLst>
            </p:cNvPr>
            <p:cNvGrpSpPr/>
            <p:nvPr/>
          </p:nvGrpSpPr>
          <p:grpSpPr>
            <a:xfrm>
              <a:off x="8524980" y="2181658"/>
              <a:ext cx="2073570" cy="2294405"/>
              <a:chOff x="8083915" y="2514599"/>
              <a:chExt cx="2073570" cy="2294405"/>
            </a:xfrm>
          </p:grpSpPr>
          <p:grpSp>
            <p:nvGrpSpPr>
              <p:cNvPr id="30" name="Group 29">
                <a:extLst>
                  <a:ext uri="{FF2B5EF4-FFF2-40B4-BE49-F238E27FC236}">
                    <a16:creationId xmlns:a16="http://schemas.microsoft.com/office/drawing/2014/main" id="{A4F6E7FD-DA44-4443-B123-1ACB7D0167A3}"/>
                  </a:ext>
                </a:extLst>
              </p:cNvPr>
              <p:cNvGrpSpPr/>
              <p:nvPr/>
            </p:nvGrpSpPr>
            <p:grpSpPr>
              <a:xfrm>
                <a:off x="8083915" y="2514599"/>
                <a:ext cx="2051516" cy="1762216"/>
                <a:chOff x="8083915" y="2514599"/>
                <a:chExt cx="2051516" cy="1762216"/>
              </a:xfrm>
            </p:grpSpPr>
            <p:pic>
              <p:nvPicPr>
                <p:cNvPr id="13" name="Graphic 12" descr="Game controller">
                  <a:extLst>
                    <a:ext uri="{FF2B5EF4-FFF2-40B4-BE49-F238E27FC236}">
                      <a16:creationId xmlns:a16="http://schemas.microsoft.com/office/drawing/2014/main" id="{F132E6A6-8733-4B05-8625-D05D3F33D5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1031" y="2514599"/>
                  <a:ext cx="914400" cy="914400"/>
                </a:xfrm>
                <a:prstGeom prst="rect">
                  <a:avLst/>
                </a:prstGeom>
              </p:spPr>
            </p:pic>
            <p:pic>
              <p:nvPicPr>
                <p:cNvPr id="25" name="Graphic 24" descr="Factory">
                  <a:extLst>
                    <a:ext uri="{FF2B5EF4-FFF2-40B4-BE49-F238E27FC236}">
                      <a16:creationId xmlns:a16="http://schemas.microsoft.com/office/drawing/2014/main" id="{BF7DFA85-BC64-4030-B7FE-B56BFD22C1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83915" y="2581180"/>
                  <a:ext cx="1695635" cy="1695635"/>
                </a:xfrm>
                <a:prstGeom prst="rect">
                  <a:avLst/>
                </a:prstGeom>
              </p:spPr>
            </p:pic>
          </p:grpSp>
          <p:sp>
            <p:nvSpPr>
              <p:cNvPr id="31" name="TextBox 30">
                <a:extLst>
                  <a:ext uri="{FF2B5EF4-FFF2-40B4-BE49-F238E27FC236}">
                    <a16:creationId xmlns:a16="http://schemas.microsoft.com/office/drawing/2014/main" id="{962CE6F5-C65E-41E1-8B01-19C4E92AA22E}"/>
                  </a:ext>
                </a:extLst>
              </p:cNvPr>
              <p:cNvSpPr txBox="1"/>
              <p:nvPr/>
            </p:nvSpPr>
            <p:spPr>
              <a:xfrm>
                <a:off x="8284577" y="4501227"/>
                <a:ext cx="1872908"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Deploy &amp; Run</a:t>
                </a:r>
              </a:p>
            </p:txBody>
          </p:sp>
        </p:grpSp>
        <p:sp>
          <p:nvSpPr>
            <p:cNvPr id="32" name="Arrow: Right 31">
              <a:extLst>
                <a:ext uri="{FF2B5EF4-FFF2-40B4-BE49-F238E27FC236}">
                  <a16:creationId xmlns:a16="http://schemas.microsoft.com/office/drawing/2014/main" id="{D5CCB04D-CFBC-456A-B864-F7BEF459F104}"/>
                </a:ext>
              </a:extLst>
            </p:cNvPr>
            <p:cNvSpPr/>
            <p:nvPr/>
          </p:nvSpPr>
          <p:spPr bwMode="gray">
            <a:xfrm>
              <a:off x="3180424" y="2784472"/>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28A91E6A-9B0D-4BB4-8275-10090EB019CB}"/>
                </a:ext>
              </a:extLst>
            </p:cNvPr>
            <p:cNvSpPr/>
            <p:nvPr/>
          </p:nvSpPr>
          <p:spPr bwMode="gray">
            <a:xfrm>
              <a:off x="7169642" y="2726724"/>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CFE30586-55AF-4B92-ABCE-A446792EEC7B}"/>
              </a:ext>
            </a:extLst>
          </p:cNvPr>
          <p:cNvGrpSpPr/>
          <p:nvPr/>
        </p:nvGrpSpPr>
        <p:grpSpPr>
          <a:xfrm>
            <a:off x="4741682" y="1277612"/>
            <a:ext cx="2711811" cy="1506860"/>
            <a:chOff x="5946437" y="1277612"/>
            <a:chExt cx="2711811" cy="1506860"/>
          </a:xfrm>
        </p:grpSpPr>
        <p:pic>
          <p:nvPicPr>
            <p:cNvPr id="72" name="Graphic 71" descr="Tools">
              <a:extLst>
                <a:ext uri="{FF2B5EF4-FFF2-40B4-BE49-F238E27FC236}">
                  <a16:creationId xmlns:a16="http://schemas.microsoft.com/office/drawing/2014/main" id="{CB6BEBE1-FB80-4D3D-8A62-442F75091B0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46437" y="1277612"/>
              <a:ext cx="1506860" cy="1506860"/>
            </a:xfrm>
            <a:prstGeom prst="rect">
              <a:avLst/>
            </a:prstGeom>
          </p:spPr>
        </p:pic>
        <p:pic>
          <p:nvPicPr>
            <p:cNvPr id="79" name="Graphic 78" descr="Hourglass">
              <a:extLst>
                <a:ext uri="{FF2B5EF4-FFF2-40B4-BE49-F238E27FC236}">
                  <a16:creationId xmlns:a16="http://schemas.microsoft.com/office/drawing/2014/main" id="{A1215AE4-2F5D-498E-B948-713EECEE90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202677" y="1328901"/>
              <a:ext cx="1455571" cy="1455571"/>
            </a:xfrm>
            <a:prstGeom prst="rect">
              <a:avLst/>
            </a:prstGeom>
          </p:spPr>
        </p:pic>
      </p:grpSp>
    </p:spTree>
    <p:extLst>
      <p:ext uri="{BB962C8B-B14F-4D97-AF65-F5344CB8AC3E}">
        <p14:creationId xmlns:p14="http://schemas.microsoft.com/office/powerpoint/2010/main" val="401323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74"/>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D0F155-3E96-4527-96B8-8459F5ABAE2D}"/>
              </a:ext>
            </a:extLst>
          </p:cNvPr>
          <p:cNvSpPr>
            <a:spLocks noGrp="1"/>
          </p:cNvSpPr>
          <p:nvPr>
            <p:ph type="title"/>
          </p:nvPr>
        </p:nvSpPr>
        <p:spPr>
          <a:xfrm>
            <a:off x="504001" y="504000"/>
            <a:ext cx="11186476" cy="369332"/>
          </a:xfrm>
        </p:spPr>
        <p:txBody>
          <a:bodyPr/>
          <a:lstStyle/>
          <a:p>
            <a:r>
              <a:rPr lang="en-US" dirty="0"/>
              <a:t>Container, Docker, Kubernetes</a:t>
            </a:r>
          </a:p>
        </p:txBody>
      </p:sp>
      <p:grpSp>
        <p:nvGrpSpPr>
          <p:cNvPr id="27" name="Group 26">
            <a:extLst>
              <a:ext uri="{FF2B5EF4-FFF2-40B4-BE49-F238E27FC236}">
                <a16:creationId xmlns:a16="http://schemas.microsoft.com/office/drawing/2014/main" id="{A0DBB5D5-EB3F-4B41-BBEC-4696483B6543}"/>
              </a:ext>
            </a:extLst>
          </p:cNvPr>
          <p:cNvGrpSpPr/>
          <p:nvPr/>
        </p:nvGrpSpPr>
        <p:grpSpPr>
          <a:xfrm>
            <a:off x="1051727" y="2344696"/>
            <a:ext cx="2076453" cy="2159171"/>
            <a:chOff x="610662" y="2649835"/>
            <a:chExt cx="2076453" cy="2159171"/>
          </a:xfrm>
        </p:grpSpPr>
        <p:grpSp>
          <p:nvGrpSpPr>
            <p:cNvPr id="24" name="Group 23">
              <a:extLst>
                <a:ext uri="{FF2B5EF4-FFF2-40B4-BE49-F238E27FC236}">
                  <a16:creationId xmlns:a16="http://schemas.microsoft.com/office/drawing/2014/main" id="{CC9AFC80-0356-408B-80A3-08043C07AEE5}"/>
                </a:ext>
              </a:extLst>
            </p:cNvPr>
            <p:cNvGrpSpPr/>
            <p:nvPr/>
          </p:nvGrpSpPr>
          <p:grpSpPr>
            <a:xfrm>
              <a:off x="610662" y="2649835"/>
              <a:ext cx="2076453" cy="1879159"/>
              <a:chOff x="1013114" y="1641231"/>
              <a:chExt cx="2076453" cy="1879159"/>
            </a:xfrm>
          </p:grpSpPr>
          <p:pic>
            <p:nvPicPr>
              <p:cNvPr id="5" name="Graphic 4" descr="Laptop">
                <a:extLst>
                  <a:ext uri="{FF2B5EF4-FFF2-40B4-BE49-F238E27FC236}">
                    <a16:creationId xmlns:a16="http://schemas.microsoft.com/office/drawing/2014/main" id="{2CF53CBF-1273-4863-A536-DE66DEC52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86" y="1641231"/>
                <a:ext cx="1411581" cy="1411581"/>
              </a:xfrm>
              <a:prstGeom prst="rect">
                <a:avLst/>
              </a:prstGeom>
            </p:spPr>
          </p:pic>
          <p:pic>
            <p:nvPicPr>
              <p:cNvPr id="7" name="Graphic 6" descr="User">
                <a:extLst>
                  <a:ext uri="{FF2B5EF4-FFF2-40B4-BE49-F238E27FC236}">
                    <a16:creationId xmlns:a16="http://schemas.microsoft.com/office/drawing/2014/main" id="{8A76C33C-3510-4451-B1F1-815BB74EF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114" y="2108809"/>
                <a:ext cx="1411581" cy="1411581"/>
              </a:xfrm>
              <a:prstGeom prst="rect">
                <a:avLst/>
              </a:prstGeom>
            </p:spPr>
          </p:pic>
          <p:pic>
            <p:nvPicPr>
              <p:cNvPr id="17" name="Graphic 16" descr="Brain">
                <a:extLst>
                  <a:ext uri="{FF2B5EF4-FFF2-40B4-BE49-F238E27FC236}">
                    <a16:creationId xmlns:a16="http://schemas.microsoft.com/office/drawing/2014/main" id="{68857072-1CF6-49A3-8613-803008B1BD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17508" y="1995018"/>
                <a:ext cx="532536" cy="532536"/>
              </a:xfrm>
              <a:prstGeom prst="rect">
                <a:avLst/>
              </a:prstGeom>
            </p:spPr>
          </p:pic>
        </p:grpSp>
        <p:sp>
          <p:nvSpPr>
            <p:cNvPr id="26" name="TextBox 25">
              <a:extLst>
                <a:ext uri="{FF2B5EF4-FFF2-40B4-BE49-F238E27FC236}">
                  <a16:creationId xmlns:a16="http://schemas.microsoft.com/office/drawing/2014/main" id="{0FD3E01D-9388-48CC-AE79-C98D9B3C2318}"/>
                </a:ext>
              </a:extLst>
            </p:cNvPr>
            <p:cNvSpPr txBox="1"/>
            <p:nvPr/>
          </p:nvSpPr>
          <p:spPr>
            <a:xfrm>
              <a:off x="980673" y="4501229"/>
              <a:ext cx="1336431"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Develop</a:t>
              </a:r>
            </a:p>
          </p:txBody>
        </p:sp>
      </p:grpSp>
      <p:grpSp>
        <p:nvGrpSpPr>
          <p:cNvPr id="35" name="Group 34">
            <a:extLst>
              <a:ext uri="{FF2B5EF4-FFF2-40B4-BE49-F238E27FC236}">
                <a16:creationId xmlns:a16="http://schemas.microsoft.com/office/drawing/2014/main" id="{DB3EB6C4-1151-42A4-A048-390E58501D0A}"/>
              </a:ext>
            </a:extLst>
          </p:cNvPr>
          <p:cNvGrpSpPr/>
          <p:nvPr/>
        </p:nvGrpSpPr>
        <p:grpSpPr>
          <a:xfrm>
            <a:off x="4535762" y="1700112"/>
            <a:ext cx="2581636" cy="2803754"/>
            <a:chOff x="4288571" y="2005251"/>
            <a:chExt cx="2581636" cy="2803754"/>
          </a:xfrm>
        </p:grpSpPr>
        <p:grpSp>
          <p:nvGrpSpPr>
            <p:cNvPr id="29" name="Group 28">
              <a:extLst>
                <a:ext uri="{FF2B5EF4-FFF2-40B4-BE49-F238E27FC236}">
                  <a16:creationId xmlns:a16="http://schemas.microsoft.com/office/drawing/2014/main" id="{035C5556-B26F-43F4-B2C5-0B5B5C7DEC5E}"/>
                </a:ext>
              </a:extLst>
            </p:cNvPr>
            <p:cNvGrpSpPr/>
            <p:nvPr/>
          </p:nvGrpSpPr>
          <p:grpSpPr>
            <a:xfrm>
              <a:off x="4288571" y="2005251"/>
              <a:ext cx="2308852" cy="2370887"/>
              <a:chOff x="3788387" y="2005251"/>
              <a:chExt cx="2308852" cy="2370887"/>
            </a:xfrm>
          </p:grpSpPr>
          <p:pic>
            <p:nvPicPr>
              <p:cNvPr id="11" name="Graphic 10" descr="Box trolley">
                <a:extLst>
                  <a:ext uri="{FF2B5EF4-FFF2-40B4-BE49-F238E27FC236}">
                    <a16:creationId xmlns:a16="http://schemas.microsoft.com/office/drawing/2014/main" id="{D88ACBF1-6175-4607-9398-FCC6E2D54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82839" y="3461738"/>
                <a:ext cx="914400" cy="914400"/>
              </a:xfrm>
              <a:prstGeom prst="rect">
                <a:avLst/>
              </a:prstGeom>
            </p:spPr>
          </p:pic>
          <p:pic>
            <p:nvPicPr>
              <p:cNvPr id="23" name="Graphic 22" descr="Crane">
                <a:extLst>
                  <a:ext uri="{FF2B5EF4-FFF2-40B4-BE49-F238E27FC236}">
                    <a16:creationId xmlns:a16="http://schemas.microsoft.com/office/drawing/2014/main" id="{1D0B97E3-AD5C-4288-831A-CE7B2D3BF4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8387" y="2005251"/>
                <a:ext cx="1913687" cy="1913687"/>
              </a:xfrm>
              <a:prstGeom prst="rect">
                <a:avLst/>
              </a:prstGeom>
            </p:spPr>
          </p:pic>
        </p:grpSp>
        <p:sp>
          <p:nvSpPr>
            <p:cNvPr id="28" name="TextBox 27">
              <a:extLst>
                <a:ext uri="{FF2B5EF4-FFF2-40B4-BE49-F238E27FC236}">
                  <a16:creationId xmlns:a16="http://schemas.microsoft.com/office/drawing/2014/main" id="{2869D6B2-3A0C-4A91-A36B-30A339A2B039}"/>
                </a:ext>
              </a:extLst>
            </p:cNvPr>
            <p:cNvSpPr txBox="1"/>
            <p:nvPr/>
          </p:nvSpPr>
          <p:spPr>
            <a:xfrm>
              <a:off x="4495838" y="4501228"/>
              <a:ext cx="2374369"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Assemble &amp;  Ship</a:t>
              </a:r>
            </a:p>
          </p:txBody>
        </p:sp>
      </p:grpSp>
      <p:grpSp>
        <p:nvGrpSpPr>
          <p:cNvPr id="36" name="Group 35">
            <a:extLst>
              <a:ext uri="{FF2B5EF4-FFF2-40B4-BE49-F238E27FC236}">
                <a16:creationId xmlns:a16="http://schemas.microsoft.com/office/drawing/2014/main" id="{D4EE9329-6D96-487E-8A30-8270C20AFC32}"/>
              </a:ext>
            </a:extLst>
          </p:cNvPr>
          <p:cNvGrpSpPr/>
          <p:nvPr/>
        </p:nvGrpSpPr>
        <p:grpSpPr>
          <a:xfrm>
            <a:off x="8524980" y="2209460"/>
            <a:ext cx="2073570" cy="2294405"/>
            <a:chOff x="8083915" y="2514599"/>
            <a:chExt cx="2073570" cy="2294405"/>
          </a:xfrm>
        </p:grpSpPr>
        <p:grpSp>
          <p:nvGrpSpPr>
            <p:cNvPr id="30" name="Group 29">
              <a:extLst>
                <a:ext uri="{FF2B5EF4-FFF2-40B4-BE49-F238E27FC236}">
                  <a16:creationId xmlns:a16="http://schemas.microsoft.com/office/drawing/2014/main" id="{A4F6E7FD-DA44-4443-B123-1ACB7D0167A3}"/>
                </a:ext>
              </a:extLst>
            </p:cNvPr>
            <p:cNvGrpSpPr/>
            <p:nvPr/>
          </p:nvGrpSpPr>
          <p:grpSpPr>
            <a:xfrm>
              <a:off x="8083915" y="2514599"/>
              <a:ext cx="2051516" cy="1762216"/>
              <a:chOff x="8083915" y="2514599"/>
              <a:chExt cx="2051516" cy="1762216"/>
            </a:xfrm>
          </p:grpSpPr>
          <p:pic>
            <p:nvPicPr>
              <p:cNvPr id="13" name="Graphic 12" descr="Game controller">
                <a:extLst>
                  <a:ext uri="{FF2B5EF4-FFF2-40B4-BE49-F238E27FC236}">
                    <a16:creationId xmlns:a16="http://schemas.microsoft.com/office/drawing/2014/main" id="{F132E6A6-8733-4B05-8625-D05D3F33D5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21031" y="2514599"/>
                <a:ext cx="914400" cy="914400"/>
              </a:xfrm>
              <a:prstGeom prst="rect">
                <a:avLst/>
              </a:prstGeom>
            </p:spPr>
          </p:pic>
          <p:pic>
            <p:nvPicPr>
              <p:cNvPr id="25" name="Graphic 24" descr="Factory">
                <a:extLst>
                  <a:ext uri="{FF2B5EF4-FFF2-40B4-BE49-F238E27FC236}">
                    <a16:creationId xmlns:a16="http://schemas.microsoft.com/office/drawing/2014/main" id="{BF7DFA85-BC64-4030-B7FE-B56BFD22C1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83915" y="2581180"/>
                <a:ext cx="1695635" cy="1695635"/>
              </a:xfrm>
              <a:prstGeom prst="rect">
                <a:avLst/>
              </a:prstGeom>
            </p:spPr>
          </p:pic>
        </p:grpSp>
        <p:sp>
          <p:nvSpPr>
            <p:cNvPr id="31" name="TextBox 30">
              <a:extLst>
                <a:ext uri="{FF2B5EF4-FFF2-40B4-BE49-F238E27FC236}">
                  <a16:creationId xmlns:a16="http://schemas.microsoft.com/office/drawing/2014/main" id="{962CE6F5-C65E-41E1-8B01-19C4E92AA22E}"/>
                </a:ext>
              </a:extLst>
            </p:cNvPr>
            <p:cNvSpPr txBox="1"/>
            <p:nvPr/>
          </p:nvSpPr>
          <p:spPr>
            <a:xfrm>
              <a:off x="8284577" y="4501227"/>
              <a:ext cx="1872908"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b="1" kern="0" dirty="0">
                  <a:latin typeface="Calibri" panose="020F0502020204030204" pitchFamily="34" charset="0"/>
                  <a:ea typeface="Arial Unicode MS" pitchFamily="34" charset="-128"/>
                  <a:cs typeface="Calibri" panose="020F0502020204030204" pitchFamily="34" charset="0"/>
                </a:rPr>
                <a:t>Deploy &amp; Run</a:t>
              </a:r>
            </a:p>
          </p:txBody>
        </p:sp>
      </p:grpSp>
      <p:sp>
        <p:nvSpPr>
          <p:cNvPr id="32" name="Arrow: Right 31">
            <a:extLst>
              <a:ext uri="{FF2B5EF4-FFF2-40B4-BE49-F238E27FC236}">
                <a16:creationId xmlns:a16="http://schemas.microsoft.com/office/drawing/2014/main" id="{D5CCB04D-CFBC-456A-B864-F7BEF459F104}"/>
              </a:ext>
            </a:extLst>
          </p:cNvPr>
          <p:cNvSpPr/>
          <p:nvPr/>
        </p:nvSpPr>
        <p:spPr bwMode="gray">
          <a:xfrm>
            <a:off x="3180424" y="2812274"/>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Arrow: Right 32">
            <a:extLst>
              <a:ext uri="{FF2B5EF4-FFF2-40B4-BE49-F238E27FC236}">
                <a16:creationId xmlns:a16="http://schemas.microsoft.com/office/drawing/2014/main" id="{28A91E6A-9B0D-4BB4-8275-10090EB019CB}"/>
              </a:ext>
            </a:extLst>
          </p:cNvPr>
          <p:cNvSpPr/>
          <p:nvPr/>
        </p:nvSpPr>
        <p:spPr bwMode="gray">
          <a:xfrm>
            <a:off x="7169642" y="2754526"/>
            <a:ext cx="1303094" cy="369332"/>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4" name="Picture 33">
            <a:extLst>
              <a:ext uri="{FF2B5EF4-FFF2-40B4-BE49-F238E27FC236}">
                <a16:creationId xmlns:a16="http://schemas.microsoft.com/office/drawing/2014/main" id="{16014685-5178-4D4F-891C-4828C8D5C45D}"/>
              </a:ext>
            </a:extLst>
          </p:cNvPr>
          <p:cNvPicPr>
            <a:picLocks noChangeAspect="1"/>
          </p:cNvPicPr>
          <p:nvPr/>
        </p:nvPicPr>
        <p:blipFill>
          <a:blip r:embed="rId17"/>
          <a:stretch>
            <a:fillRect/>
          </a:stretch>
        </p:blipFill>
        <p:spPr>
          <a:xfrm>
            <a:off x="3483337" y="2625817"/>
            <a:ext cx="576497" cy="384257"/>
          </a:xfrm>
          <a:prstGeom prst="rect">
            <a:avLst/>
          </a:prstGeom>
        </p:spPr>
      </p:pic>
      <p:pic>
        <p:nvPicPr>
          <p:cNvPr id="37" name="Picture 36">
            <a:extLst>
              <a:ext uri="{FF2B5EF4-FFF2-40B4-BE49-F238E27FC236}">
                <a16:creationId xmlns:a16="http://schemas.microsoft.com/office/drawing/2014/main" id="{ADDA2F91-A8CA-469F-8F0C-2B369C6242D3}"/>
              </a:ext>
            </a:extLst>
          </p:cNvPr>
          <p:cNvPicPr>
            <a:picLocks noChangeAspect="1"/>
          </p:cNvPicPr>
          <p:nvPr/>
        </p:nvPicPr>
        <p:blipFill>
          <a:blip r:embed="rId17"/>
          <a:stretch>
            <a:fillRect/>
          </a:stretch>
        </p:blipFill>
        <p:spPr>
          <a:xfrm>
            <a:off x="5803319" y="2662197"/>
            <a:ext cx="512921" cy="341882"/>
          </a:xfrm>
          <a:prstGeom prst="rect">
            <a:avLst/>
          </a:prstGeom>
        </p:spPr>
      </p:pic>
      <p:pic>
        <p:nvPicPr>
          <p:cNvPr id="38" name="Picture 37">
            <a:extLst>
              <a:ext uri="{FF2B5EF4-FFF2-40B4-BE49-F238E27FC236}">
                <a16:creationId xmlns:a16="http://schemas.microsoft.com/office/drawing/2014/main" id="{335318D8-D878-4E36-9979-4F0357F0ECF2}"/>
              </a:ext>
            </a:extLst>
          </p:cNvPr>
          <p:cNvPicPr>
            <a:picLocks noChangeAspect="1"/>
          </p:cNvPicPr>
          <p:nvPr/>
        </p:nvPicPr>
        <p:blipFill>
          <a:blip r:embed="rId17"/>
          <a:stretch>
            <a:fillRect/>
          </a:stretch>
        </p:blipFill>
        <p:spPr>
          <a:xfrm rot="20206200">
            <a:off x="6421179" y="3490982"/>
            <a:ext cx="412424" cy="274897"/>
          </a:xfrm>
          <a:prstGeom prst="rect">
            <a:avLst/>
          </a:prstGeom>
        </p:spPr>
      </p:pic>
      <p:pic>
        <p:nvPicPr>
          <p:cNvPr id="39" name="Picture 38">
            <a:extLst>
              <a:ext uri="{FF2B5EF4-FFF2-40B4-BE49-F238E27FC236}">
                <a16:creationId xmlns:a16="http://schemas.microsoft.com/office/drawing/2014/main" id="{318A40BE-682F-4891-BDFD-082E69CC6541}"/>
              </a:ext>
            </a:extLst>
          </p:cNvPr>
          <p:cNvPicPr>
            <a:picLocks noChangeAspect="1"/>
          </p:cNvPicPr>
          <p:nvPr/>
        </p:nvPicPr>
        <p:blipFill>
          <a:blip r:embed="rId17"/>
          <a:stretch>
            <a:fillRect/>
          </a:stretch>
        </p:blipFill>
        <p:spPr>
          <a:xfrm>
            <a:off x="7526833" y="2562397"/>
            <a:ext cx="576497" cy="384257"/>
          </a:xfrm>
          <a:prstGeom prst="rect">
            <a:avLst/>
          </a:prstGeom>
        </p:spPr>
      </p:pic>
      <p:pic>
        <p:nvPicPr>
          <p:cNvPr id="42" name="Picture 41">
            <a:extLst>
              <a:ext uri="{FF2B5EF4-FFF2-40B4-BE49-F238E27FC236}">
                <a16:creationId xmlns:a16="http://schemas.microsoft.com/office/drawing/2014/main" id="{DF3359F8-81F1-4C45-8186-70CC4C973E43}"/>
              </a:ext>
            </a:extLst>
          </p:cNvPr>
          <p:cNvPicPr>
            <a:picLocks noChangeAspect="1"/>
          </p:cNvPicPr>
          <p:nvPr/>
        </p:nvPicPr>
        <p:blipFill>
          <a:blip r:embed="rId17"/>
          <a:stretch>
            <a:fillRect/>
          </a:stretch>
        </p:blipFill>
        <p:spPr>
          <a:xfrm>
            <a:off x="8796300" y="3725178"/>
            <a:ext cx="576497" cy="384257"/>
          </a:xfrm>
          <a:prstGeom prst="rect">
            <a:avLst/>
          </a:prstGeom>
        </p:spPr>
      </p:pic>
      <p:pic>
        <p:nvPicPr>
          <p:cNvPr id="43" name="Picture 42">
            <a:extLst>
              <a:ext uri="{FF2B5EF4-FFF2-40B4-BE49-F238E27FC236}">
                <a16:creationId xmlns:a16="http://schemas.microsoft.com/office/drawing/2014/main" id="{3E87C593-3F74-4575-B8E0-178E3D481951}"/>
              </a:ext>
            </a:extLst>
          </p:cNvPr>
          <p:cNvPicPr>
            <a:picLocks noChangeAspect="1"/>
          </p:cNvPicPr>
          <p:nvPr/>
        </p:nvPicPr>
        <p:blipFill>
          <a:blip r:embed="rId17"/>
          <a:stretch>
            <a:fillRect/>
          </a:stretch>
        </p:blipFill>
        <p:spPr>
          <a:xfrm>
            <a:off x="9373847" y="3725177"/>
            <a:ext cx="576497" cy="384257"/>
          </a:xfrm>
          <a:prstGeom prst="rect">
            <a:avLst/>
          </a:prstGeom>
        </p:spPr>
      </p:pic>
      <p:pic>
        <p:nvPicPr>
          <p:cNvPr id="44" name="Picture 4" descr="Bildergebnis für kubernetes">
            <a:extLst>
              <a:ext uri="{FF2B5EF4-FFF2-40B4-BE49-F238E27FC236}">
                <a16:creationId xmlns:a16="http://schemas.microsoft.com/office/drawing/2014/main" id="{D8923BF5-180D-4C3F-9175-A48AA12F76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44529" y="4729177"/>
            <a:ext cx="1008021" cy="10080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94630199-C9BE-466E-93F4-CCFF72055ECD}"/>
              </a:ext>
            </a:extLst>
          </p:cNvPr>
          <p:cNvPicPr>
            <a:picLocks noChangeAspect="1"/>
          </p:cNvPicPr>
          <p:nvPr/>
        </p:nvPicPr>
        <p:blipFill>
          <a:blip r:embed="rId19">
            <a:extLst/>
          </a:blip>
          <a:stretch>
            <a:fillRect/>
          </a:stretch>
        </p:blipFill>
        <p:spPr>
          <a:xfrm>
            <a:off x="5132091" y="4831686"/>
            <a:ext cx="1342456" cy="799658"/>
          </a:xfrm>
          <a:prstGeom prst="rect">
            <a:avLst/>
          </a:prstGeom>
        </p:spPr>
      </p:pic>
      <p:pic>
        <p:nvPicPr>
          <p:cNvPr id="47" name="Picture 46">
            <a:extLst>
              <a:ext uri="{FF2B5EF4-FFF2-40B4-BE49-F238E27FC236}">
                <a16:creationId xmlns:a16="http://schemas.microsoft.com/office/drawing/2014/main" id="{0745C7FE-17AA-46A3-8D8A-B1F6EA4F8E23}"/>
              </a:ext>
            </a:extLst>
          </p:cNvPr>
          <p:cNvPicPr>
            <a:picLocks noChangeAspect="1"/>
          </p:cNvPicPr>
          <p:nvPr/>
        </p:nvPicPr>
        <p:blipFill>
          <a:blip r:embed="rId19">
            <a:extLst/>
          </a:blip>
          <a:stretch>
            <a:fillRect/>
          </a:stretch>
        </p:blipFill>
        <p:spPr>
          <a:xfrm>
            <a:off x="8384378" y="4831686"/>
            <a:ext cx="1342456" cy="799658"/>
          </a:xfrm>
          <a:prstGeom prst="rect">
            <a:avLst/>
          </a:prstGeom>
        </p:spPr>
      </p:pic>
      <p:sp>
        <p:nvSpPr>
          <p:cNvPr id="6" name="Cloud 5">
            <a:extLst>
              <a:ext uri="{FF2B5EF4-FFF2-40B4-BE49-F238E27FC236}">
                <a16:creationId xmlns:a16="http://schemas.microsoft.com/office/drawing/2014/main" id="{7EF81F72-4662-41D2-9AC3-B9A8B40694CD}"/>
              </a:ext>
            </a:extLst>
          </p:cNvPr>
          <p:cNvSpPr/>
          <p:nvPr/>
        </p:nvSpPr>
        <p:spPr bwMode="gray">
          <a:xfrm>
            <a:off x="1273310" y="4774885"/>
            <a:ext cx="2379996" cy="905512"/>
          </a:xfrm>
          <a:prstGeom prst="cloud">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latin typeface="Calibri" panose="020F0502020204030204" pitchFamily="34" charset="0"/>
                <a:ea typeface="Arial Unicode MS" pitchFamily="34" charset="-128"/>
                <a:cs typeface="Calibri" panose="020F0502020204030204" pitchFamily="34" charset="0"/>
              </a:rPr>
              <a:t>Java, Go, C++, Ruby, …</a:t>
            </a:r>
          </a:p>
        </p:txBody>
      </p:sp>
    </p:spTree>
    <p:extLst>
      <p:ext uri="{BB962C8B-B14F-4D97-AF65-F5344CB8AC3E}">
        <p14:creationId xmlns:p14="http://schemas.microsoft.com/office/powerpoint/2010/main" val="148405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A3B3B9-AA98-413A-8823-78B75187F74D}"/>
              </a:ext>
            </a:extLst>
          </p:cNvPr>
          <p:cNvSpPr>
            <a:spLocks noGrp="1"/>
          </p:cNvSpPr>
          <p:nvPr>
            <p:ph type="title"/>
          </p:nvPr>
        </p:nvSpPr>
        <p:spPr>
          <a:xfrm>
            <a:off x="504001" y="504000"/>
            <a:ext cx="11186476" cy="369332"/>
          </a:xfrm>
        </p:spPr>
        <p:txBody>
          <a:bodyPr/>
          <a:lstStyle/>
          <a:p>
            <a:r>
              <a:rPr lang="en-US" dirty="0"/>
              <a:t>Why not simply use some automation tools and run VMs?</a:t>
            </a:r>
          </a:p>
        </p:txBody>
      </p:sp>
      <p:pic>
        <p:nvPicPr>
          <p:cNvPr id="1030" name="Picture 6" descr="File:Ansible logo.svg">
            <a:extLst>
              <a:ext uri="{FF2B5EF4-FFF2-40B4-BE49-F238E27FC236}">
                <a16:creationId xmlns:a16="http://schemas.microsoft.com/office/drawing/2014/main" id="{9876AF0F-16B4-4918-B6AF-125D236020F6}"/>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2658" y="1655799"/>
            <a:ext cx="1454169" cy="17893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hef logo.svg">
            <a:extLst>
              <a:ext uri="{FF2B5EF4-FFF2-40B4-BE49-F238E27FC236}">
                <a16:creationId xmlns:a16="http://schemas.microsoft.com/office/drawing/2014/main" id="{51D6392C-A552-443B-AE77-191855717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050" y="1498871"/>
            <a:ext cx="1965574" cy="21031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uppet Logo.svg">
            <a:extLst>
              <a:ext uri="{FF2B5EF4-FFF2-40B4-BE49-F238E27FC236}">
                <a16:creationId xmlns:a16="http://schemas.microsoft.com/office/drawing/2014/main" id="{618D7B35-5399-4A4E-8CD5-A2AE52CE3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6848" y="1975523"/>
            <a:ext cx="2653525" cy="11498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vmbanner-logo2 1.png">
            <a:extLst>
              <a:ext uri="{FF2B5EF4-FFF2-40B4-BE49-F238E27FC236}">
                <a16:creationId xmlns:a16="http://schemas.microsoft.com/office/drawing/2014/main" id="{EB57B982-E15A-4D86-A953-3FF00E4A44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3869" y="4478038"/>
            <a:ext cx="3190243" cy="101689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Vagrant.png">
            <a:extLst>
              <a:ext uri="{FF2B5EF4-FFF2-40B4-BE49-F238E27FC236}">
                <a16:creationId xmlns:a16="http://schemas.microsoft.com/office/drawing/2014/main" id="{3842845D-D1B2-45D2-989E-6154E0AC4A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5177" y="4087233"/>
            <a:ext cx="1474182" cy="1798501"/>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a:extLst>
              <a:ext uri="{FF2B5EF4-FFF2-40B4-BE49-F238E27FC236}">
                <a16:creationId xmlns:a16="http://schemas.microsoft.com/office/drawing/2014/main" id="{DE1C442E-E04C-43EF-B46A-70D78BFF740A}"/>
              </a:ext>
            </a:extLst>
          </p:cNvPr>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5CB00D53-C1AC-4588-8C25-FF9E8493BB1F}"/>
              </a:ext>
            </a:extLst>
          </p:cNvPr>
          <p:cNvSpPr/>
          <p:nvPr/>
        </p:nvSpPr>
        <p:spPr bwMode="gray">
          <a:xfrm>
            <a:off x="7272930" y="4086360"/>
            <a:ext cx="3683479" cy="1777042"/>
          </a:xfrm>
          <a:prstGeom prst="rect">
            <a:avLst/>
          </a:prstGeom>
          <a:solidFill>
            <a:schemeClr val="accent3">
              <a:lumMod val="50000"/>
            </a:schemeClr>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96" name="Rectangle 95">
            <a:extLst>
              <a:ext uri="{FF2B5EF4-FFF2-40B4-BE49-F238E27FC236}">
                <a16:creationId xmlns:a16="http://schemas.microsoft.com/office/drawing/2014/main" id="{FDE12EE1-BBFF-4CE3-932B-D38A7BB4F533}"/>
              </a:ext>
            </a:extLst>
          </p:cNvPr>
          <p:cNvSpPr/>
          <p:nvPr/>
        </p:nvSpPr>
        <p:spPr bwMode="gray">
          <a:xfrm>
            <a:off x="7368580" y="4189876"/>
            <a:ext cx="3484311" cy="457200"/>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Host OS</a:t>
            </a:r>
          </a:p>
        </p:txBody>
      </p:sp>
      <p:sp>
        <p:nvSpPr>
          <p:cNvPr id="97" name="Rectangle 96">
            <a:extLst>
              <a:ext uri="{FF2B5EF4-FFF2-40B4-BE49-F238E27FC236}">
                <a16:creationId xmlns:a16="http://schemas.microsoft.com/office/drawing/2014/main" id="{0ACB17B0-C658-4B2B-BD95-7238A59EE6BE}"/>
              </a:ext>
            </a:extLst>
          </p:cNvPr>
          <p:cNvSpPr/>
          <p:nvPr/>
        </p:nvSpPr>
        <p:spPr bwMode="gray">
          <a:xfrm>
            <a:off x="7368580" y="4741967"/>
            <a:ext cx="3484311" cy="45720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Hypervisor</a:t>
            </a:r>
          </a:p>
        </p:txBody>
      </p:sp>
      <p:sp>
        <p:nvSpPr>
          <p:cNvPr id="98" name="Arrow: Up-Down 97">
            <a:extLst>
              <a:ext uri="{FF2B5EF4-FFF2-40B4-BE49-F238E27FC236}">
                <a16:creationId xmlns:a16="http://schemas.microsoft.com/office/drawing/2014/main" id="{40614589-FC28-4D12-B438-F6AC1C0C8BA5}"/>
              </a:ext>
            </a:extLst>
          </p:cNvPr>
          <p:cNvSpPr/>
          <p:nvPr/>
        </p:nvSpPr>
        <p:spPr bwMode="gray">
          <a:xfrm>
            <a:off x="7483505" y="4310645"/>
            <a:ext cx="508959" cy="767751"/>
          </a:xfrm>
          <a:prstGeom prst="upDown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99" name="Arrow: Up-Down 98">
            <a:extLst>
              <a:ext uri="{FF2B5EF4-FFF2-40B4-BE49-F238E27FC236}">
                <a16:creationId xmlns:a16="http://schemas.microsoft.com/office/drawing/2014/main" id="{9AC272D7-85E0-4FD5-9626-4939838F6DC6}"/>
              </a:ext>
            </a:extLst>
          </p:cNvPr>
          <p:cNvSpPr/>
          <p:nvPr/>
        </p:nvSpPr>
        <p:spPr bwMode="gray">
          <a:xfrm>
            <a:off x="10249043" y="4310645"/>
            <a:ext cx="508959" cy="767751"/>
          </a:xfrm>
          <a:prstGeom prst="upDown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nvGrpSpPr>
          <p:cNvPr id="100" name="Group 99">
            <a:extLst>
              <a:ext uri="{FF2B5EF4-FFF2-40B4-BE49-F238E27FC236}">
                <a16:creationId xmlns:a16="http://schemas.microsoft.com/office/drawing/2014/main" id="{DA5193A5-0502-43DB-BFFA-21490C37B739}"/>
              </a:ext>
            </a:extLst>
          </p:cNvPr>
          <p:cNvGrpSpPr/>
          <p:nvPr/>
        </p:nvGrpSpPr>
        <p:grpSpPr>
          <a:xfrm>
            <a:off x="916099" y="4483240"/>
            <a:ext cx="4922631" cy="1380162"/>
            <a:chOff x="916099" y="4483240"/>
            <a:chExt cx="4922631" cy="1380162"/>
          </a:xfrm>
        </p:grpSpPr>
        <p:sp>
          <p:nvSpPr>
            <p:cNvPr id="101" name="Rectangle 100">
              <a:extLst>
                <a:ext uri="{FF2B5EF4-FFF2-40B4-BE49-F238E27FC236}">
                  <a16:creationId xmlns:a16="http://schemas.microsoft.com/office/drawing/2014/main" id="{BC35C292-8796-4215-B597-0FCE9BBF5141}"/>
                </a:ext>
              </a:extLst>
            </p:cNvPr>
            <p:cNvSpPr/>
            <p:nvPr/>
          </p:nvSpPr>
          <p:spPr bwMode="gray">
            <a:xfrm>
              <a:off x="916099" y="4647076"/>
              <a:ext cx="4922631" cy="1216326"/>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23CE1D5E-6CC9-4DAB-A5AC-C2F5C8C280B3}"/>
                </a:ext>
              </a:extLst>
            </p:cNvPr>
            <p:cNvSpPr/>
            <p:nvPr/>
          </p:nvSpPr>
          <p:spPr bwMode="gray">
            <a:xfrm>
              <a:off x="994618" y="4741967"/>
              <a:ext cx="4744060" cy="457200"/>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800" b="0" i="0" u="none" strike="noStrike" kern="0" cap="none" spc="0" normalizeH="0" noProof="0" dirty="0">
                  <a:ln>
                    <a:noFill/>
                  </a:ln>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3" name="Arrow: Down 102">
              <a:extLst>
                <a:ext uri="{FF2B5EF4-FFF2-40B4-BE49-F238E27FC236}">
                  <a16:creationId xmlns:a16="http://schemas.microsoft.com/office/drawing/2014/main" id="{641E91C5-1FE6-4B45-9F44-C2599BB28A8C}"/>
                </a:ext>
              </a:extLst>
            </p:cNvPr>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Arrow: Down 103">
              <a:extLst>
                <a:ext uri="{FF2B5EF4-FFF2-40B4-BE49-F238E27FC236}">
                  <a16:creationId xmlns:a16="http://schemas.microsoft.com/office/drawing/2014/main" id="{5D25BF78-FDC2-42CD-B5DE-D5E313413DDA}"/>
                </a:ext>
              </a:extLst>
            </p:cNvPr>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5" name="Group 104">
            <a:extLst>
              <a:ext uri="{FF2B5EF4-FFF2-40B4-BE49-F238E27FC236}">
                <a16:creationId xmlns:a16="http://schemas.microsoft.com/office/drawing/2014/main" id="{822889F4-B888-45C3-A365-17378DE0CEFB}"/>
              </a:ext>
            </a:extLst>
          </p:cNvPr>
          <p:cNvGrpSpPr/>
          <p:nvPr/>
        </p:nvGrpSpPr>
        <p:grpSpPr>
          <a:xfrm>
            <a:off x="916099" y="2056108"/>
            <a:ext cx="4920343" cy="2496077"/>
            <a:chOff x="916099" y="2056108"/>
            <a:chExt cx="4920343" cy="2496077"/>
          </a:xfrm>
        </p:grpSpPr>
        <p:sp>
          <p:nvSpPr>
            <p:cNvPr id="106" name="Rectangle 105">
              <a:extLst>
                <a:ext uri="{FF2B5EF4-FFF2-40B4-BE49-F238E27FC236}">
                  <a16:creationId xmlns:a16="http://schemas.microsoft.com/office/drawing/2014/main" id="{A3EFC895-9C72-4FEE-93A6-E37BF21F2FF1}"/>
                </a:ext>
              </a:extLst>
            </p:cNvPr>
            <p:cNvSpPr/>
            <p:nvPr/>
          </p:nvSpPr>
          <p:spPr bwMode="gray">
            <a:xfrm>
              <a:off x="916099" y="2056108"/>
              <a:ext cx="4920343" cy="2496077"/>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07" name="Rectangle 106">
              <a:extLst>
                <a:ext uri="{FF2B5EF4-FFF2-40B4-BE49-F238E27FC236}">
                  <a16:creationId xmlns:a16="http://schemas.microsoft.com/office/drawing/2014/main" id="{4D0F2437-4ACA-4599-850E-CC51AB823862}"/>
                </a:ext>
              </a:extLst>
            </p:cNvPr>
            <p:cNvSpPr/>
            <p:nvPr/>
          </p:nvSpPr>
          <p:spPr bwMode="gray">
            <a:xfrm>
              <a:off x="994619" y="2421820"/>
              <a:ext cx="661655" cy="206142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dockerd</a:t>
              </a:r>
            </a:p>
          </p:txBody>
        </p:sp>
      </p:grpSp>
      <p:grpSp>
        <p:nvGrpSpPr>
          <p:cNvPr id="108" name="Group 107">
            <a:extLst>
              <a:ext uri="{FF2B5EF4-FFF2-40B4-BE49-F238E27FC236}">
                <a16:creationId xmlns:a16="http://schemas.microsoft.com/office/drawing/2014/main" id="{D2D4A249-4C24-4D5F-91B1-35372D1EB7FA}"/>
              </a:ext>
            </a:extLst>
          </p:cNvPr>
          <p:cNvGrpSpPr/>
          <p:nvPr/>
        </p:nvGrpSpPr>
        <p:grpSpPr>
          <a:xfrm>
            <a:off x="3355841" y="2421820"/>
            <a:ext cx="750515" cy="2061420"/>
            <a:chOff x="7792984" y="2582983"/>
            <a:chExt cx="750515" cy="2061420"/>
          </a:xfrm>
        </p:grpSpPr>
        <p:sp>
          <p:nvSpPr>
            <p:cNvPr id="109" name="Rectangle 108">
              <a:extLst>
                <a:ext uri="{FF2B5EF4-FFF2-40B4-BE49-F238E27FC236}">
                  <a16:creationId xmlns:a16="http://schemas.microsoft.com/office/drawing/2014/main" id="{FCB97807-F7B6-4987-9FA7-A3CFECB0B144}"/>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442089FB-4EAD-4EBD-B083-BA64F441E744}"/>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11" name="Rectangle 110">
              <a:extLst>
                <a:ext uri="{FF2B5EF4-FFF2-40B4-BE49-F238E27FC236}">
                  <a16:creationId xmlns:a16="http://schemas.microsoft.com/office/drawing/2014/main" id="{A3B73282-3149-4CF8-BC1E-1AB2543EDFA4}"/>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12" name="Group 111">
            <a:extLst>
              <a:ext uri="{FF2B5EF4-FFF2-40B4-BE49-F238E27FC236}">
                <a16:creationId xmlns:a16="http://schemas.microsoft.com/office/drawing/2014/main" id="{2B0662F4-8C7A-4C41-A79B-23C6F7187CAC}"/>
              </a:ext>
            </a:extLst>
          </p:cNvPr>
          <p:cNvGrpSpPr/>
          <p:nvPr/>
        </p:nvGrpSpPr>
        <p:grpSpPr>
          <a:xfrm>
            <a:off x="4177863" y="2420399"/>
            <a:ext cx="750515" cy="2061420"/>
            <a:chOff x="7792984" y="2582983"/>
            <a:chExt cx="750515" cy="2061420"/>
          </a:xfrm>
        </p:grpSpPr>
        <p:sp>
          <p:nvSpPr>
            <p:cNvPr id="113" name="Rectangle 112">
              <a:extLst>
                <a:ext uri="{FF2B5EF4-FFF2-40B4-BE49-F238E27FC236}">
                  <a16:creationId xmlns:a16="http://schemas.microsoft.com/office/drawing/2014/main" id="{91A56FFC-14F3-4301-BD5B-0061F55B0DE9}"/>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A35FE991-16B3-4BDA-B0A1-9A61B790F4FD}"/>
                </a:ext>
              </a:extLst>
            </p:cNvPr>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15" name="Rectangle 114">
              <a:extLst>
                <a:ext uri="{FF2B5EF4-FFF2-40B4-BE49-F238E27FC236}">
                  <a16:creationId xmlns:a16="http://schemas.microsoft.com/office/drawing/2014/main" id="{02A0A31F-38D1-44A6-A06F-9FCE502DF84C}"/>
                </a:ext>
              </a:extLst>
            </p:cNvPr>
            <p:cNvSpPr/>
            <p:nvPr/>
          </p:nvSpPr>
          <p:spPr bwMode="gray">
            <a:xfrm>
              <a:off x="7846115" y="2624510"/>
              <a:ext cx="640177" cy="1164297"/>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MTA</a:t>
              </a:r>
            </a:p>
          </p:txBody>
        </p:sp>
        <p:sp>
          <p:nvSpPr>
            <p:cNvPr id="116" name="Rectangle 115">
              <a:extLst>
                <a:ext uri="{FF2B5EF4-FFF2-40B4-BE49-F238E27FC236}">
                  <a16:creationId xmlns:a16="http://schemas.microsoft.com/office/drawing/2014/main" id="{F55AD91A-A333-4716-860A-002018CE5B24}"/>
                </a:ext>
              </a:extLst>
            </p:cNvPr>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Tools</a:t>
              </a:r>
            </a:p>
          </p:txBody>
        </p:sp>
      </p:grpSp>
      <p:sp>
        <p:nvSpPr>
          <p:cNvPr id="117" name="Rectangle 116">
            <a:extLst>
              <a:ext uri="{FF2B5EF4-FFF2-40B4-BE49-F238E27FC236}">
                <a16:creationId xmlns:a16="http://schemas.microsoft.com/office/drawing/2014/main" id="{F66F6440-EF72-4890-8E41-9AD446C9F9B5}"/>
              </a:ext>
            </a:extLst>
          </p:cNvPr>
          <p:cNvSpPr/>
          <p:nvPr/>
        </p:nvSpPr>
        <p:spPr bwMode="gray">
          <a:xfrm>
            <a:off x="7368580" y="5294058"/>
            <a:ext cx="3484311" cy="457200"/>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Hardware</a:t>
            </a:r>
          </a:p>
        </p:txBody>
      </p:sp>
      <p:cxnSp>
        <p:nvCxnSpPr>
          <p:cNvPr id="118" name="Straight Connector 117">
            <a:extLst>
              <a:ext uri="{FF2B5EF4-FFF2-40B4-BE49-F238E27FC236}">
                <a16:creationId xmlns:a16="http://schemas.microsoft.com/office/drawing/2014/main" id="{34DB2B12-85AB-4970-9246-735661591993}"/>
              </a:ext>
            </a:extLst>
          </p:cNvPr>
          <p:cNvCxnSpPr/>
          <p:nvPr/>
        </p:nvCxnSpPr>
        <p:spPr>
          <a:xfrm>
            <a:off x="6534150" y="1173015"/>
            <a:ext cx="0" cy="469038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C6DDB8E8-D2BE-4353-9172-36E06ADF9B35}"/>
              </a:ext>
            </a:extLst>
          </p:cNvPr>
          <p:cNvGrpSpPr/>
          <p:nvPr/>
        </p:nvGrpSpPr>
        <p:grpSpPr>
          <a:xfrm>
            <a:off x="4982969" y="2421820"/>
            <a:ext cx="750515" cy="2061420"/>
            <a:chOff x="7792984" y="2582983"/>
            <a:chExt cx="750515" cy="2061420"/>
          </a:xfrm>
        </p:grpSpPr>
        <p:sp>
          <p:nvSpPr>
            <p:cNvPr id="120" name="Rectangle 119">
              <a:extLst>
                <a:ext uri="{FF2B5EF4-FFF2-40B4-BE49-F238E27FC236}">
                  <a16:creationId xmlns:a16="http://schemas.microsoft.com/office/drawing/2014/main" id="{418E010C-BB26-476C-9AFF-F115E55BBF84}"/>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57B2DF49-C6AC-46D7-AD13-E50FB42A5666}"/>
                </a:ext>
              </a:extLst>
            </p:cNvPr>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2" name="Rectangle 121">
              <a:extLst>
                <a:ext uri="{FF2B5EF4-FFF2-40B4-BE49-F238E27FC236}">
                  <a16:creationId xmlns:a16="http://schemas.microsoft.com/office/drawing/2014/main" id="{64CB2137-FA77-4B6C-8394-DC5A9C39AF31}"/>
                </a:ext>
              </a:extLst>
            </p:cNvPr>
            <p:cNvSpPr/>
            <p:nvPr/>
          </p:nvSpPr>
          <p:spPr bwMode="gray">
            <a:xfrm>
              <a:off x="7846115" y="2624510"/>
              <a:ext cx="640177" cy="1164297"/>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MTA</a:t>
              </a:r>
            </a:p>
          </p:txBody>
        </p:sp>
        <p:sp>
          <p:nvSpPr>
            <p:cNvPr id="123" name="Rectangle 122">
              <a:extLst>
                <a:ext uri="{FF2B5EF4-FFF2-40B4-BE49-F238E27FC236}">
                  <a16:creationId xmlns:a16="http://schemas.microsoft.com/office/drawing/2014/main" id="{CFFCB995-7A97-4D8F-9C8C-14CA1D07729F}"/>
                </a:ext>
              </a:extLst>
            </p:cNvPr>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Tools</a:t>
              </a:r>
            </a:p>
          </p:txBody>
        </p:sp>
      </p:grpSp>
      <p:sp>
        <p:nvSpPr>
          <p:cNvPr id="124" name="Rectangle 123">
            <a:extLst>
              <a:ext uri="{FF2B5EF4-FFF2-40B4-BE49-F238E27FC236}">
                <a16:creationId xmlns:a16="http://schemas.microsoft.com/office/drawing/2014/main" id="{4BB02215-F0C7-4E0D-8B61-2CC7DEEEFF3B}"/>
              </a:ext>
            </a:extLst>
          </p:cNvPr>
          <p:cNvSpPr/>
          <p:nvPr/>
        </p:nvSpPr>
        <p:spPr bwMode="gray">
          <a:xfrm>
            <a:off x="994619" y="5294058"/>
            <a:ext cx="4744059" cy="457200"/>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Hardware</a:t>
            </a:r>
          </a:p>
        </p:txBody>
      </p:sp>
      <p:sp>
        <p:nvSpPr>
          <p:cNvPr id="125" name="Rectangle 124">
            <a:extLst>
              <a:ext uri="{FF2B5EF4-FFF2-40B4-BE49-F238E27FC236}">
                <a16:creationId xmlns:a16="http://schemas.microsoft.com/office/drawing/2014/main" id="{AB0268D5-E756-438B-8F00-BEDDF6A5B805}"/>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9697C114-10D0-42B1-9353-4B784D879E66}"/>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27" name="Rectangle 126">
            <a:extLst>
              <a:ext uri="{FF2B5EF4-FFF2-40B4-BE49-F238E27FC236}">
                <a16:creationId xmlns:a16="http://schemas.microsoft.com/office/drawing/2014/main" id="{45453DBF-30D2-4926-B7EA-E9CFB7F2FE72}"/>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28" name="Rectangle 127">
            <a:extLst>
              <a:ext uri="{FF2B5EF4-FFF2-40B4-BE49-F238E27FC236}">
                <a16:creationId xmlns:a16="http://schemas.microsoft.com/office/drawing/2014/main" id="{2B1A249D-1A93-45B2-A422-94377B3A7EC0}"/>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nginx</a:t>
            </a:r>
          </a:p>
        </p:txBody>
      </p:sp>
      <p:sp>
        <p:nvSpPr>
          <p:cNvPr id="129" name="Rectangle 128">
            <a:extLst>
              <a:ext uri="{FF2B5EF4-FFF2-40B4-BE49-F238E27FC236}">
                <a16:creationId xmlns:a16="http://schemas.microsoft.com/office/drawing/2014/main" id="{CEBD79CE-B1EF-4B37-9055-E42CF032D9C9}"/>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nvGrpSpPr>
          <p:cNvPr id="130" name="Group 129">
            <a:extLst>
              <a:ext uri="{FF2B5EF4-FFF2-40B4-BE49-F238E27FC236}">
                <a16:creationId xmlns:a16="http://schemas.microsoft.com/office/drawing/2014/main" id="{DF5DD16E-3AB6-423B-AB71-9E505575B092}"/>
              </a:ext>
            </a:extLst>
          </p:cNvPr>
          <p:cNvGrpSpPr/>
          <p:nvPr/>
        </p:nvGrpSpPr>
        <p:grpSpPr>
          <a:xfrm>
            <a:off x="8526413" y="1173015"/>
            <a:ext cx="1168644" cy="2818454"/>
            <a:chOff x="7272931" y="1173015"/>
            <a:chExt cx="1168644" cy="2818454"/>
          </a:xfrm>
        </p:grpSpPr>
        <p:sp>
          <p:nvSpPr>
            <p:cNvPr id="131" name="Rectangle 130">
              <a:extLst>
                <a:ext uri="{FF2B5EF4-FFF2-40B4-BE49-F238E27FC236}">
                  <a16:creationId xmlns:a16="http://schemas.microsoft.com/office/drawing/2014/main" id="{2AAE24D4-8327-4094-9642-CFEB7115BC2E}"/>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32" name="Rectangle 131">
              <a:extLst>
                <a:ext uri="{FF2B5EF4-FFF2-40B4-BE49-F238E27FC236}">
                  <a16:creationId xmlns:a16="http://schemas.microsoft.com/office/drawing/2014/main" id="{7D46B8E4-57C5-4AD2-9F4A-58F97214A829}"/>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33" name="Rectangle 132">
              <a:extLst>
                <a:ext uri="{FF2B5EF4-FFF2-40B4-BE49-F238E27FC236}">
                  <a16:creationId xmlns:a16="http://schemas.microsoft.com/office/drawing/2014/main" id="{EC9FBE3C-FCC7-4C4F-80BC-B7DA77FBB5D6}"/>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34" name="Rectangle 133">
              <a:extLst>
                <a:ext uri="{FF2B5EF4-FFF2-40B4-BE49-F238E27FC236}">
                  <a16:creationId xmlns:a16="http://schemas.microsoft.com/office/drawing/2014/main" id="{83D5A11A-23E1-4DB9-A875-81FEB753A3ED}"/>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sp>
          <p:nvSpPr>
            <p:cNvPr id="135" name="Rectangle 134">
              <a:extLst>
                <a:ext uri="{FF2B5EF4-FFF2-40B4-BE49-F238E27FC236}">
                  <a16:creationId xmlns:a16="http://schemas.microsoft.com/office/drawing/2014/main" id="{B56FFD74-6B09-4182-A047-1F7A3E6DEBAB}"/>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grpSp>
        <p:nvGrpSpPr>
          <p:cNvPr id="136" name="Group 135">
            <a:extLst>
              <a:ext uri="{FF2B5EF4-FFF2-40B4-BE49-F238E27FC236}">
                <a16:creationId xmlns:a16="http://schemas.microsoft.com/office/drawing/2014/main" id="{29D11DFD-6640-4868-81B2-DCDC3C89716E}"/>
              </a:ext>
            </a:extLst>
          </p:cNvPr>
          <p:cNvGrpSpPr/>
          <p:nvPr/>
        </p:nvGrpSpPr>
        <p:grpSpPr>
          <a:xfrm>
            <a:off x="9787765" y="1173015"/>
            <a:ext cx="1168644" cy="2818454"/>
            <a:chOff x="7272931" y="1173015"/>
            <a:chExt cx="1168644" cy="2818454"/>
          </a:xfrm>
        </p:grpSpPr>
        <p:sp>
          <p:nvSpPr>
            <p:cNvPr id="137" name="Rectangle 136">
              <a:extLst>
                <a:ext uri="{FF2B5EF4-FFF2-40B4-BE49-F238E27FC236}">
                  <a16:creationId xmlns:a16="http://schemas.microsoft.com/office/drawing/2014/main" id="{33231CBF-1FDE-45B8-877B-B7AE3ACAC0D9}"/>
                </a:ext>
              </a:extLst>
            </p:cNvPr>
            <p:cNvSpPr/>
            <p:nvPr/>
          </p:nvSpPr>
          <p:spPr bwMode="gray">
            <a:xfrm>
              <a:off x="7272931" y="1173015"/>
              <a:ext cx="1168644" cy="2818454"/>
            </a:xfrm>
            <a:prstGeom prst="rect">
              <a:avLst/>
            </a:prstGeom>
            <a:solidFill>
              <a:schemeClr val="accent2">
                <a:lumMod val="75000"/>
              </a:schemeClr>
            </a:solidFill>
            <a:ln w="6350" algn="ctr">
              <a:no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VM</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38" name="Rectangle 137">
              <a:extLst>
                <a:ext uri="{FF2B5EF4-FFF2-40B4-BE49-F238E27FC236}">
                  <a16:creationId xmlns:a16="http://schemas.microsoft.com/office/drawing/2014/main" id="{5C2FCC73-4786-47B9-A2E1-0DB50E9567AD}"/>
                </a:ext>
              </a:extLst>
            </p:cNvPr>
            <p:cNvSpPr/>
            <p:nvPr/>
          </p:nvSpPr>
          <p:spPr bwMode="gray">
            <a:xfrm>
              <a:off x="7330806" y="2524826"/>
              <a:ext cx="1052893" cy="929574"/>
            </a:xfrm>
            <a:prstGeom prst="rect">
              <a:avLst/>
            </a:prstGeom>
            <a:solidFill>
              <a:schemeClr val="accent6">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OS</a:t>
              </a:r>
            </a:p>
          </p:txBody>
        </p:sp>
        <p:sp>
          <p:nvSpPr>
            <p:cNvPr id="139" name="Rectangle 138">
              <a:extLst>
                <a:ext uri="{FF2B5EF4-FFF2-40B4-BE49-F238E27FC236}">
                  <a16:creationId xmlns:a16="http://schemas.microsoft.com/office/drawing/2014/main" id="{92D2D447-47E2-4FB0-B68E-EE2C6DF447E5}"/>
                </a:ext>
              </a:extLst>
            </p:cNvPr>
            <p:cNvSpPr/>
            <p:nvPr/>
          </p:nvSpPr>
          <p:spPr bwMode="gray">
            <a:xfrm>
              <a:off x="7330806" y="2117587"/>
              <a:ext cx="1052893" cy="345760"/>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Libraries</a:t>
              </a:r>
            </a:p>
          </p:txBody>
        </p:sp>
        <p:sp>
          <p:nvSpPr>
            <p:cNvPr id="140" name="Rectangle 139">
              <a:extLst>
                <a:ext uri="{FF2B5EF4-FFF2-40B4-BE49-F238E27FC236}">
                  <a16:creationId xmlns:a16="http://schemas.microsoft.com/office/drawing/2014/main" id="{55A48C5E-9240-4457-8A4B-150B81822364}"/>
                </a:ext>
              </a:extLst>
            </p:cNvPr>
            <p:cNvSpPr/>
            <p:nvPr/>
          </p:nvSpPr>
          <p:spPr bwMode="gray">
            <a:xfrm>
              <a:off x="7330806" y="1536417"/>
              <a:ext cx="1052893" cy="519692"/>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sp>
          <p:nvSpPr>
            <p:cNvPr id="141" name="Rectangle 140">
              <a:extLst>
                <a:ext uri="{FF2B5EF4-FFF2-40B4-BE49-F238E27FC236}">
                  <a16:creationId xmlns:a16="http://schemas.microsoft.com/office/drawing/2014/main" id="{96B0469E-7A1A-4D0E-80A3-AE938B3DAF46}"/>
                </a:ext>
              </a:extLst>
            </p:cNvPr>
            <p:cNvSpPr/>
            <p:nvPr/>
          </p:nvSpPr>
          <p:spPr bwMode="gray">
            <a:xfrm>
              <a:off x="7333129" y="3515878"/>
              <a:ext cx="1051859" cy="425096"/>
            </a:xfrm>
            <a:prstGeom prst="rect">
              <a:avLst/>
            </a:prstGeom>
            <a:solidFill>
              <a:schemeClr val="accent2">
                <a:lumMod val="60000"/>
                <a:lumOff val="4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ea typeface="Arial Unicode MS" pitchFamily="34" charset="-128"/>
                  <a:cs typeface="Arial Unicode MS" pitchFamily="34" charset="-128"/>
                </a:rPr>
                <a:t>v</a:t>
              </a:r>
              <a:r>
                <a:rPr kumimoji="0" lang="de-DE" sz="1200" b="0" i="0" u="none" strike="noStrike" kern="0" cap="none" spc="0" normalizeH="0" baseline="0" noProof="0" dirty="0" err="1">
                  <a:ln>
                    <a:noFill/>
                  </a:ln>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effectLst/>
                  <a:uLnTx/>
                  <a:uFillTx/>
                  <a:ea typeface="Arial Unicode MS" pitchFamily="34" charset="-128"/>
                  <a:cs typeface="Arial Unicode MS" pitchFamily="34" charset="-128"/>
                </a:rPr>
                <a:t> HW</a:t>
              </a:r>
            </a:p>
          </p:txBody>
        </p:sp>
      </p:grpSp>
      <p:grpSp>
        <p:nvGrpSpPr>
          <p:cNvPr id="142" name="Group 141">
            <a:extLst>
              <a:ext uri="{FF2B5EF4-FFF2-40B4-BE49-F238E27FC236}">
                <a16:creationId xmlns:a16="http://schemas.microsoft.com/office/drawing/2014/main" id="{BE739C8E-27D5-415F-A7C3-2B5922765ADE}"/>
              </a:ext>
            </a:extLst>
          </p:cNvPr>
          <p:cNvGrpSpPr/>
          <p:nvPr/>
        </p:nvGrpSpPr>
        <p:grpSpPr>
          <a:xfrm>
            <a:off x="2533819" y="2420399"/>
            <a:ext cx="750515" cy="2061420"/>
            <a:chOff x="7792984" y="2582983"/>
            <a:chExt cx="750515" cy="2061420"/>
          </a:xfrm>
        </p:grpSpPr>
        <p:sp>
          <p:nvSpPr>
            <p:cNvPr id="143" name="Rectangle 142">
              <a:extLst>
                <a:ext uri="{FF2B5EF4-FFF2-40B4-BE49-F238E27FC236}">
                  <a16:creationId xmlns:a16="http://schemas.microsoft.com/office/drawing/2014/main" id="{FCCAC81D-7D60-48C9-954C-D21E78155343}"/>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4" name="Rectangle 143">
              <a:extLst>
                <a:ext uri="{FF2B5EF4-FFF2-40B4-BE49-F238E27FC236}">
                  <a16:creationId xmlns:a16="http://schemas.microsoft.com/office/drawing/2014/main" id="{9BEAE6A4-BFCF-47A1-9D7E-2093FFC23371}"/>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5" name="Rectangle 144">
              <a:extLst>
                <a:ext uri="{FF2B5EF4-FFF2-40B4-BE49-F238E27FC236}">
                  <a16:creationId xmlns:a16="http://schemas.microsoft.com/office/drawing/2014/main" id="{2325ABE9-D421-444B-97A1-DCFCF815D2BB}"/>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46" name="Group 145">
            <a:extLst>
              <a:ext uri="{FF2B5EF4-FFF2-40B4-BE49-F238E27FC236}">
                <a16:creationId xmlns:a16="http://schemas.microsoft.com/office/drawing/2014/main" id="{2A2DD921-42F8-428C-AF34-AA3C6B7CACEE}"/>
              </a:ext>
            </a:extLst>
          </p:cNvPr>
          <p:cNvGrpSpPr/>
          <p:nvPr/>
        </p:nvGrpSpPr>
        <p:grpSpPr>
          <a:xfrm>
            <a:off x="1723106" y="2420399"/>
            <a:ext cx="750515" cy="2061420"/>
            <a:chOff x="7792984" y="2582983"/>
            <a:chExt cx="750515" cy="2061420"/>
          </a:xfrm>
        </p:grpSpPr>
        <p:sp>
          <p:nvSpPr>
            <p:cNvPr id="147" name="Rectangle 146">
              <a:extLst>
                <a:ext uri="{FF2B5EF4-FFF2-40B4-BE49-F238E27FC236}">
                  <a16:creationId xmlns:a16="http://schemas.microsoft.com/office/drawing/2014/main" id="{02429186-DDBB-4D31-A675-D00B2B38D7AE}"/>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8" name="Rectangle 147">
              <a:extLst>
                <a:ext uri="{FF2B5EF4-FFF2-40B4-BE49-F238E27FC236}">
                  <a16:creationId xmlns:a16="http://schemas.microsoft.com/office/drawing/2014/main" id="{3E69DEB4-51B3-4BF5-BA6C-5F3248233660}"/>
                </a:ext>
              </a:extLst>
            </p:cNvPr>
            <p:cNvSpPr/>
            <p:nvPr/>
          </p:nvSpPr>
          <p:spPr bwMode="gray">
            <a:xfrm>
              <a:off x="7846115" y="3923408"/>
              <a:ext cx="640177" cy="675777"/>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9" name="Rectangle 148">
              <a:extLst>
                <a:ext uri="{FF2B5EF4-FFF2-40B4-BE49-F238E27FC236}">
                  <a16:creationId xmlns:a16="http://schemas.microsoft.com/office/drawing/2014/main" id="{298D587D-F9CC-45D1-8EEA-CAE697266659}"/>
                </a:ext>
              </a:extLst>
            </p:cNvPr>
            <p:cNvSpPr/>
            <p:nvPr/>
          </p:nvSpPr>
          <p:spPr bwMode="gray">
            <a:xfrm>
              <a:off x="7846115" y="2624510"/>
              <a:ext cx="640177" cy="1253679"/>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nginx</a:t>
              </a:r>
            </a:p>
          </p:txBody>
        </p:sp>
      </p:grpSp>
      <p:grpSp>
        <p:nvGrpSpPr>
          <p:cNvPr id="150" name="Group 149">
            <a:extLst>
              <a:ext uri="{FF2B5EF4-FFF2-40B4-BE49-F238E27FC236}">
                <a16:creationId xmlns:a16="http://schemas.microsoft.com/office/drawing/2014/main" id="{241F3F0C-4CCF-470C-8EA2-F56A4CF10B03}"/>
              </a:ext>
            </a:extLst>
          </p:cNvPr>
          <p:cNvGrpSpPr/>
          <p:nvPr/>
        </p:nvGrpSpPr>
        <p:grpSpPr>
          <a:xfrm>
            <a:off x="1294538" y="1242806"/>
            <a:ext cx="1607983" cy="4416606"/>
            <a:chOff x="7792984" y="2582983"/>
            <a:chExt cx="750515" cy="2061420"/>
          </a:xfrm>
        </p:grpSpPr>
        <p:sp>
          <p:nvSpPr>
            <p:cNvPr id="151" name="Rectangle 150">
              <a:extLst>
                <a:ext uri="{FF2B5EF4-FFF2-40B4-BE49-F238E27FC236}">
                  <a16:creationId xmlns:a16="http://schemas.microsoft.com/office/drawing/2014/main" id="{A2BD869F-7D09-4AEF-BBF1-A18F2D46E845}"/>
                </a:ext>
              </a:extLst>
            </p:cNvPr>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1D17406C-12C5-4906-9B94-75C91A698B46}"/>
                </a:ext>
              </a:extLst>
            </p:cNvPr>
            <p:cNvSpPr/>
            <p:nvPr/>
          </p:nvSpPr>
          <p:spPr bwMode="gray">
            <a:xfrm>
              <a:off x="7846115" y="3909528"/>
              <a:ext cx="640177" cy="689656"/>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effectLst/>
                  <a:uLnTx/>
                  <a:uFillTx/>
                  <a:ea typeface="Arial Unicode MS" pitchFamily="34" charset="-128"/>
                  <a:cs typeface="Arial Unicode MS" pitchFamily="34" charset="-128"/>
                </a:rPr>
                <a:t>Libs</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3" name="Rectangle 152">
              <a:extLst>
                <a:ext uri="{FF2B5EF4-FFF2-40B4-BE49-F238E27FC236}">
                  <a16:creationId xmlns:a16="http://schemas.microsoft.com/office/drawing/2014/main" id="{BA29D413-57D4-4B3F-9545-F86B71E3A2A6}"/>
                </a:ext>
              </a:extLst>
            </p:cNvPr>
            <p:cNvSpPr/>
            <p:nvPr/>
          </p:nvSpPr>
          <p:spPr bwMode="gray">
            <a:xfrm>
              <a:off x="7846115" y="2624510"/>
              <a:ext cx="640177" cy="1232675"/>
            </a:xfrm>
            <a:prstGeom prst="rect">
              <a:avLst/>
            </a:prstGeom>
            <a:solidFill>
              <a:schemeClr val="accent1">
                <a:lumMod val="75000"/>
              </a:schemeClr>
            </a:solidFill>
            <a:ln w="635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nginx</a:t>
              </a:r>
            </a:p>
          </p:txBody>
        </p:sp>
      </p:grpSp>
    </p:spTree>
    <p:extLst>
      <p:ext uri="{BB962C8B-B14F-4D97-AF65-F5344CB8AC3E}">
        <p14:creationId xmlns:p14="http://schemas.microsoft.com/office/powerpoint/2010/main" val="55907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4"/>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fade">
                                      <p:cBhvr>
                                        <p:cTn id="42" dur="500"/>
                                        <p:tgtEl>
                                          <p:spTgt spid="1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9"/>
                                        </p:tgtEl>
                                        <p:attrNameLst>
                                          <p:attrName>style.visibility</p:attrName>
                                        </p:attrNameLst>
                                      </p:cBhvr>
                                      <p:to>
                                        <p:strVal val="visible"/>
                                      </p:to>
                                    </p:set>
                                    <p:animEffect transition="in" filter="fade">
                                      <p:cBhvr>
                                        <p:cTn id="45" dur="500"/>
                                        <p:tgtEl>
                                          <p:spTgt spid="1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fade">
                                      <p:cBhvr>
                                        <p:cTn id="50" dur="500"/>
                                        <p:tgtEl>
                                          <p:spTgt spid="9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500"/>
                                        <p:tgtEl>
                                          <p:spTgt spid="9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fade">
                                      <p:cBhvr>
                                        <p:cTn id="59" dur="500"/>
                                        <p:tgtEl>
                                          <p:spTgt spid="9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500"/>
                                        <p:tgtEl>
                                          <p:spTgt spid="1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350"/>
                                        <p:tgtEl>
                                          <p:spTgt spid="130"/>
                                        </p:tgtEl>
                                      </p:cBhvr>
                                    </p:animEffect>
                                  </p:childTnLst>
                                </p:cTn>
                              </p:par>
                              <p:par>
                                <p:cTn id="70" presetID="10" presetClass="entr" presetSubtype="0" fill="hold" nodeType="withEffect">
                                  <p:stCondLst>
                                    <p:cond delay="0"/>
                                  </p:stCondLst>
                                  <p:childTnLst>
                                    <p:set>
                                      <p:cBhvr>
                                        <p:cTn id="71" dur="1" fill="hold">
                                          <p:stCondLst>
                                            <p:cond delay="0"/>
                                          </p:stCondLst>
                                        </p:cTn>
                                        <p:tgtEl>
                                          <p:spTgt spid="136"/>
                                        </p:tgtEl>
                                        <p:attrNameLst>
                                          <p:attrName>style.visibility</p:attrName>
                                        </p:attrNameLst>
                                      </p:cBhvr>
                                      <p:to>
                                        <p:strVal val="visible"/>
                                      </p:to>
                                    </p:set>
                                    <p:animEffect transition="in" filter="fade">
                                      <p:cBhvr>
                                        <p:cTn id="72" dur="500"/>
                                        <p:tgtEl>
                                          <p:spTgt spid="13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6" presetClass="emph" presetSubtype="0" fill="hold" nodeType="clickEffect">
                                  <p:stCondLst>
                                    <p:cond delay="0"/>
                                  </p:stCondLst>
                                  <p:childTnLst>
                                    <p:animScale>
                                      <p:cBhvr>
                                        <p:cTn id="82" dur="350" fill="hold"/>
                                        <p:tgtEl>
                                          <p:spTgt spid="150"/>
                                        </p:tgtEl>
                                      </p:cBhvr>
                                      <p:by x="46000" y="46000"/>
                                    </p:animScale>
                                  </p:childTnLst>
                                </p:cTn>
                              </p:par>
                            </p:childTnLst>
                          </p:cTn>
                        </p:par>
                        <p:par>
                          <p:cTn id="83" fill="hold">
                            <p:stCondLst>
                              <p:cond delay="350"/>
                            </p:stCondLst>
                            <p:childTnLst>
                              <p:par>
                                <p:cTn id="84" presetID="1" presetClass="exit" presetSubtype="0" fill="hold" nodeType="afterEffect">
                                  <p:stCondLst>
                                    <p:cond delay="0"/>
                                  </p:stCondLst>
                                  <p:childTnLst>
                                    <p:set>
                                      <p:cBhvr>
                                        <p:cTn id="85" dur="1" fill="hold">
                                          <p:stCondLst>
                                            <p:cond delay="0"/>
                                          </p:stCondLst>
                                        </p:cTn>
                                        <p:tgtEl>
                                          <p:spTgt spid="150"/>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146"/>
                                        </p:tgtEl>
                                        <p:attrNameLst>
                                          <p:attrName>style.visibility</p:attrName>
                                        </p:attrNameLst>
                                      </p:cBhvr>
                                      <p:to>
                                        <p:strVal val="visible"/>
                                      </p:to>
                                    </p:set>
                                  </p:childTnLst>
                                </p:cTn>
                              </p:par>
                            </p:childTnLst>
                          </p:cTn>
                        </p:par>
                        <p:par>
                          <p:cTn id="88" fill="hold">
                            <p:stCondLst>
                              <p:cond delay="350"/>
                            </p:stCondLst>
                            <p:childTnLst>
                              <p:par>
                                <p:cTn id="89" presetID="10" presetClass="entr" presetSubtype="0" fill="hold" nodeType="afterEffect">
                                  <p:stCondLst>
                                    <p:cond delay="0"/>
                                  </p:stCondLst>
                                  <p:childTnLst>
                                    <p:set>
                                      <p:cBhvr>
                                        <p:cTn id="90" dur="1" fill="hold">
                                          <p:stCondLst>
                                            <p:cond delay="0"/>
                                          </p:stCondLst>
                                        </p:cTn>
                                        <p:tgtEl>
                                          <p:spTgt spid="105"/>
                                        </p:tgtEl>
                                        <p:attrNameLst>
                                          <p:attrName>style.visibility</p:attrName>
                                        </p:attrNameLst>
                                      </p:cBhvr>
                                      <p:to>
                                        <p:strVal val="visible"/>
                                      </p:to>
                                    </p:set>
                                    <p:animEffect transition="in" filter="fade">
                                      <p:cBhvr>
                                        <p:cTn id="91" dur="500"/>
                                        <p:tgtEl>
                                          <p:spTgt spid="105"/>
                                        </p:tgtEl>
                                      </p:cBhvr>
                                    </p:animEffect>
                                  </p:childTnLst>
                                </p:cTn>
                              </p:par>
                              <p:par>
                                <p:cTn id="92" presetID="10" presetClass="entr" presetSubtype="0" fill="hold" nodeType="withEffect">
                                  <p:stCondLst>
                                    <p:cond delay="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fade">
                                      <p:cBhvr>
                                        <p:cTn id="97" dur="500"/>
                                        <p:tgtEl>
                                          <p:spTgt spid="1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42"/>
                                        </p:tgtEl>
                                        <p:attrNameLst>
                                          <p:attrName>style.visibility</p:attrName>
                                        </p:attrNameLst>
                                      </p:cBhvr>
                                      <p:to>
                                        <p:strVal val="visible"/>
                                      </p:to>
                                    </p:set>
                                    <p:animEffect transition="in" filter="fade">
                                      <p:cBhvr>
                                        <p:cTn id="102" dur="500"/>
                                        <p:tgtEl>
                                          <p:spTgt spid="142"/>
                                        </p:tgtEl>
                                      </p:cBhvr>
                                    </p:animEffect>
                                  </p:childTnLst>
                                </p:cTn>
                              </p:par>
                              <p:par>
                                <p:cTn id="103" presetID="10"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animEffect transition="in" filter="fade">
                                      <p:cBhvr>
                                        <p:cTn id="105" dur="500"/>
                                        <p:tgtEl>
                                          <p:spTgt spid="10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fade">
                                      <p:cBhvr>
                                        <p:cTn id="110" dur="500"/>
                                        <p:tgtEl>
                                          <p:spTgt spid="119"/>
                                        </p:tgtEl>
                                      </p:cBhvr>
                                    </p:animEffect>
                                  </p:childTnLst>
                                </p:cTn>
                              </p:par>
                              <p:par>
                                <p:cTn id="111" presetID="10" presetClass="entr" presetSubtype="0" fill="hold"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17" grpId="0" animBg="1"/>
      <p:bldP spid="124" grpId="0" animBg="1"/>
      <p:bldP spid="125" grpId="0" animBg="1"/>
      <p:bldP spid="126" grpId="0" animBg="1"/>
      <p:bldP spid="127" grpId="0" animBg="1"/>
      <p:bldP spid="128" grpId="0" animBg="1"/>
      <p:bldP spid="1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en your boss tells you we're converting to microservices, using docker">
            <a:extLst>
              <a:ext uri="{FF2B5EF4-FFF2-40B4-BE49-F238E27FC236}">
                <a16:creationId xmlns:a16="http://schemas.microsoft.com/office/drawing/2014/main" id="{6ECCD583-FDD5-4B1C-AD3E-B14C4B13D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033" y="763793"/>
            <a:ext cx="6411109" cy="4808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666804-E798-47CE-8252-2B5F41BAC345}"/>
              </a:ext>
            </a:extLst>
          </p:cNvPr>
          <p:cNvSpPr/>
          <p:nvPr/>
        </p:nvSpPr>
        <p:spPr>
          <a:xfrm>
            <a:off x="3859511" y="5776919"/>
            <a:ext cx="4550798" cy="415498"/>
          </a:xfrm>
          <a:prstGeom prst="rect">
            <a:avLst/>
          </a:prstGeom>
        </p:spPr>
        <p:txBody>
          <a:bodyPr wrap="none">
            <a:spAutoFit/>
          </a:bodyPr>
          <a:lstStyle/>
          <a:p>
            <a:pPr algn="ctr"/>
            <a:r>
              <a:rPr lang="en-US" dirty="0">
                <a:hlinkClick r:id="rId4"/>
              </a:rPr>
              <a:t>https://imgur.com/gallery/C8WPHxw</a:t>
            </a:r>
            <a:endParaRPr lang="en-US" dirty="0"/>
          </a:p>
        </p:txBody>
      </p:sp>
    </p:spTree>
    <p:extLst>
      <p:ext uri="{BB962C8B-B14F-4D97-AF65-F5344CB8AC3E}">
        <p14:creationId xmlns:p14="http://schemas.microsoft.com/office/powerpoint/2010/main" val="21038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1230495" y="3493022"/>
            <a:ext cx="2924381" cy="2261794"/>
            <a:chOff x="1230495" y="3493022"/>
            <a:chExt cx="2924381" cy="2261794"/>
          </a:xfrm>
        </p:grpSpPr>
        <p:sp>
          <p:nvSpPr>
            <p:cNvPr id="5" name="Rectangle 4"/>
            <p:cNvSpPr/>
            <p:nvPr/>
          </p:nvSpPr>
          <p:spPr bwMode="gray">
            <a:xfrm>
              <a:off x="1230495"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p:cNvSpPr/>
            <p:nvPr/>
          </p:nvSpPr>
          <p:spPr bwMode="gray">
            <a:xfrm>
              <a:off x="1277141"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Down 6"/>
            <p:cNvSpPr/>
            <p:nvPr/>
          </p:nvSpPr>
          <p:spPr bwMode="gray">
            <a:xfrm>
              <a:off x="1398943"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Arrow: Down 7"/>
            <p:cNvSpPr/>
            <p:nvPr/>
          </p:nvSpPr>
          <p:spPr bwMode="gray">
            <a:xfrm>
              <a:off x="3551066"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1230495"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0" name="Rectangle 9"/>
            <p:cNvSpPr/>
            <p:nvPr/>
          </p:nvSpPr>
          <p:spPr bwMode="gray">
            <a:xfrm>
              <a:off x="1277141"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11" name="Rectangle 10"/>
            <p:cNvSpPr/>
            <p:nvPr/>
          </p:nvSpPr>
          <p:spPr bwMode="gray">
            <a:xfrm>
              <a:off x="1277141"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154" name="Group 153"/>
          <p:cNvGrpSpPr/>
          <p:nvPr/>
        </p:nvGrpSpPr>
        <p:grpSpPr>
          <a:xfrm>
            <a:off x="7823297" y="3493022"/>
            <a:ext cx="2924381" cy="2261794"/>
            <a:chOff x="7823297" y="3493022"/>
            <a:chExt cx="2924381" cy="2261794"/>
          </a:xfrm>
        </p:grpSpPr>
        <p:sp>
          <p:nvSpPr>
            <p:cNvPr id="27" name="Rectangle 26"/>
            <p:cNvSpPr/>
            <p:nvPr/>
          </p:nvSpPr>
          <p:spPr bwMode="gray">
            <a:xfrm>
              <a:off x="7823297"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7869943"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Arrow: Down 28"/>
            <p:cNvSpPr/>
            <p:nvPr/>
          </p:nvSpPr>
          <p:spPr bwMode="gray">
            <a:xfrm>
              <a:off x="7991745"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Down 29"/>
            <p:cNvSpPr/>
            <p:nvPr/>
          </p:nvSpPr>
          <p:spPr bwMode="gray">
            <a:xfrm>
              <a:off x="10143868"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7823297"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25" name="Rectangle 24"/>
            <p:cNvSpPr/>
            <p:nvPr/>
          </p:nvSpPr>
          <p:spPr bwMode="gray">
            <a:xfrm>
              <a:off x="7869943"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26" name="Rectangle 25"/>
            <p:cNvSpPr/>
            <p:nvPr/>
          </p:nvSpPr>
          <p:spPr bwMode="gray">
            <a:xfrm>
              <a:off x="7869943"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153" name="Group 152"/>
          <p:cNvGrpSpPr/>
          <p:nvPr/>
        </p:nvGrpSpPr>
        <p:grpSpPr>
          <a:xfrm>
            <a:off x="4526896" y="3493022"/>
            <a:ext cx="2924381" cy="2261794"/>
            <a:chOff x="4526896" y="3493022"/>
            <a:chExt cx="2924381" cy="2261794"/>
          </a:xfrm>
        </p:grpSpPr>
        <p:sp>
          <p:nvSpPr>
            <p:cNvPr id="18" name="Rectangle 17"/>
            <p:cNvSpPr/>
            <p:nvPr/>
          </p:nvSpPr>
          <p:spPr bwMode="gray">
            <a:xfrm>
              <a:off x="4526896" y="5032235"/>
              <a:ext cx="2924381" cy="722581"/>
            </a:xfrm>
            <a:prstGeom prst="rect">
              <a:avLst/>
            </a:prstGeom>
            <a:solidFill>
              <a:schemeClr val="bg1">
                <a:lumMod val="85000"/>
                <a:lumOff val="1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p:nvSpPr>
          <p:spPr bwMode="gray">
            <a:xfrm>
              <a:off x="4573542" y="5088607"/>
              <a:ext cx="2818298" cy="271608"/>
            </a:xfrm>
            <a:prstGeom prst="rect">
              <a:avLst/>
            </a:prstGeom>
            <a:solidFill>
              <a:schemeClr val="accent6">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Host</a:t>
              </a:r>
              <a:r>
                <a:rPr kumimoji="0" lang="en-US" sz="1100" b="0" i="0" u="none" strike="noStrike" kern="0" cap="none" spc="0" normalizeH="0" noProof="0" dirty="0">
                  <a:ln>
                    <a:noFill/>
                  </a:ln>
                  <a:effectLst/>
                  <a:uLnTx/>
                  <a:uFillTx/>
                  <a:ea typeface="Arial Unicode MS" pitchFamily="34" charset="-128"/>
                  <a:cs typeface="Arial Unicode MS" pitchFamily="34" charset="-128"/>
                </a:rPr>
                <a:t> OS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Arrow: Down 19"/>
            <p:cNvSpPr/>
            <p:nvPr/>
          </p:nvSpPr>
          <p:spPr bwMode="gray">
            <a:xfrm>
              <a:off x="4695344"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Down 20"/>
            <p:cNvSpPr/>
            <p:nvPr/>
          </p:nvSpPr>
          <p:spPr bwMode="gray">
            <a:xfrm>
              <a:off x="6847467" y="4934905"/>
              <a:ext cx="423039" cy="329656"/>
            </a:xfrm>
            <a:prstGeom prst="downArrow">
              <a:avLst>
                <a:gd name="adj1" fmla="val 50000"/>
                <a:gd name="adj2" fmla="val 38537"/>
              </a:avLst>
            </a:prstGeom>
            <a:solidFill>
              <a:schemeClr val="tx2">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4526896" y="3493022"/>
              <a:ext cx="2923022" cy="1482841"/>
            </a:xfrm>
            <a:prstGeom prst="rect">
              <a:avLst/>
            </a:prstGeom>
            <a:solidFill>
              <a:schemeClr val="accent2">
                <a:lumMod val="75000"/>
              </a:schemeClr>
            </a:solidFill>
            <a:ln w="6350" algn="ctr">
              <a:noFill/>
              <a:miter lim="800000"/>
              <a:headEnd/>
              <a:tailEnd/>
            </a:ln>
          </p:spPr>
          <p:txBody>
            <a:bodyPr lIns="90000" tIns="18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 Runtime</a:t>
              </a:r>
            </a:p>
          </p:txBody>
        </p:sp>
        <p:sp>
          <p:nvSpPr>
            <p:cNvPr id="16" name="Rectangle 15"/>
            <p:cNvSpPr/>
            <p:nvPr/>
          </p:nvSpPr>
          <p:spPr bwMode="gray">
            <a:xfrm>
              <a:off x="4573542" y="3708996"/>
              <a:ext cx="393069" cy="1225910"/>
            </a:xfrm>
            <a:prstGeom prst="rect">
              <a:avLst/>
            </a:prstGeom>
            <a:solidFill>
              <a:schemeClr val="accent3">
                <a:lumMod val="5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dockerd</a:t>
              </a:r>
            </a:p>
          </p:txBody>
        </p:sp>
        <p:sp>
          <p:nvSpPr>
            <p:cNvPr id="17" name="Rectangle 16"/>
            <p:cNvSpPr/>
            <p:nvPr/>
          </p:nvSpPr>
          <p:spPr bwMode="gray">
            <a:xfrm>
              <a:off x="4573542" y="5416587"/>
              <a:ext cx="2818297" cy="271608"/>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Hardware</a:t>
              </a:r>
            </a:p>
          </p:txBody>
        </p:sp>
      </p:grpSp>
      <p:grpSp>
        <p:nvGrpSpPr>
          <p:cNvPr id="242" name="Group 241"/>
          <p:cNvGrpSpPr/>
          <p:nvPr/>
        </p:nvGrpSpPr>
        <p:grpSpPr>
          <a:xfrm>
            <a:off x="5857904" y="2320266"/>
            <a:ext cx="336381" cy="1225462"/>
            <a:chOff x="5270602" y="3866792"/>
            <a:chExt cx="336381" cy="1220066"/>
          </a:xfrm>
        </p:grpSpPr>
        <p:sp>
          <p:nvSpPr>
            <p:cNvPr id="243" name="Rectangle 242"/>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4" name="Rectangle 243"/>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45" name="Rectangle 244"/>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3" name="Group 232"/>
          <p:cNvGrpSpPr/>
          <p:nvPr/>
        </p:nvGrpSpPr>
        <p:grpSpPr>
          <a:xfrm>
            <a:off x="5609495" y="2318427"/>
            <a:ext cx="710596" cy="1227648"/>
            <a:chOff x="6241627" y="3708995"/>
            <a:chExt cx="710596" cy="1227648"/>
          </a:xfrm>
        </p:grpSpPr>
        <p:grpSp>
          <p:nvGrpSpPr>
            <p:cNvPr id="234" name="Group 233"/>
            <p:cNvGrpSpPr/>
            <p:nvPr/>
          </p:nvGrpSpPr>
          <p:grpSpPr>
            <a:xfrm>
              <a:off x="6241627" y="3708995"/>
              <a:ext cx="336381" cy="1227648"/>
              <a:chOff x="5270602" y="3866792"/>
              <a:chExt cx="336381" cy="1220066"/>
            </a:xfrm>
          </p:grpSpPr>
          <p:sp>
            <p:nvSpPr>
              <p:cNvPr id="239" name="Rectangle 238"/>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0" name="Rectangle 239"/>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41" name="Rectangle 240"/>
              <p:cNvSpPr/>
              <p:nvPr/>
            </p:nvSpPr>
            <p:spPr bwMode="gray">
              <a:xfrm flipH="1">
                <a:off x="5296240" y="3891371"/>
                <a:ext cx="286927" cy="670788"/>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5" name="Group 234"/>
            <p:cNvGrpSpPr/>
            <p:nvPr/>
          </p:nvGrpSpPr>
          <p:grpSpPr>
            <a:xfrm>
              <a:off x="6615842" y="3708995"/>
              <a:ext cx="336381" cy="1225462"/>
              <a:chOff x="5270602" y="3866792"/>
              <a:chExt cx="336381" cy="1220066"/>
            </a:xfrm>
          </p:grpSpPr>
          <p:sp>
            <p:nvSpPr>
              <p:cNvPr id="236" name="Rectangle 23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7" name="Rectangle 236"/>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38" name="Rectangle 237"/>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grpSp>
        <p:nvGrpSpPr>
          <p:cNvPr id="223" name="Group 222"/>
          <p:cNvGrpSpPr/>
          <p:nvPr/>
        </p:nvGrpSpPr>
        <p:grpSpPr>
          <a:xfrm>
            <a:off x="5673855" y="2319178"/>
            <a:ext cx="709760" cy="1225462"/>
            <a:chOff x="9519639" y="3708995"/>
            <a:chExt cx="709760" cy="1225462"/>
          </a:xfrm>
        </p:grpSpPr>
        <p:grpSp>
          <p:nvGrpSpPr>
            <p:cNvPr id="224" name="Group 223"/>
            <p:cNvGrpSpPr/>
            <p:nvPr/>
          </p:nvGrpSpPr>
          <p:grpSpPr>
            <a:xfrm>
              <a:off x="9519639" y="3708995"/>
              <a:ext cx="336381" cy="1225462"/>
              <a:chOff x="5270602" y="3866792"/>
              <a:chExt cx="336381" cy="1220066"/>
            </a:xfrm>
          </p:grpSpPr>
          <p:sp>
            <p:nvSpPr>
              <p:cNvPr id="229" name="Rectangle 228"/>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0" name="Rectangle 229"/>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31" name="Rectangle 230"/>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25" name="Group 224"/>
            <p:cNvGrpSpPr/>
            <p:nvPr/>
          </p:nvGrpSpPr>
          <p:grpSpPr>
            <a:xfrm>
              <a:off x="9893018" y="3708995"/>
              <a:ext cx="336381" cy="1225462"/>
              <a:chOff x="5270602" y="3866792"/>
              <a:chExt cx="336381" cy="1220066"/>
            </a:xfrm>
          </p:grpSpPr>
          <p:sp>
            <p:nvSpPr>
              <p:cNvPr id="226" name="Rectangle 22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7" name="Rectangle 226"/>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28" name="Rectangle 227"/>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grpSp>
        <p:nvGrpSpPr>
          <p:cNvPr id="219" name="Group 218"/>
          <p:cNvGrpSpPr/>
          <p:nvPr/>
        </p:nvGrpSpPr>
        <p:grpSpPr>
          <a:xfrm>
            <a:off x="5818830" y="2320667"/>
            <a:ext cx="336381" cy="1225462"/>
            <a:chOff x="5270602" y="3866792"/>
            <a:chExt cx="336381" cy="1220066"/>
          </a:xfrm>
        </p:grpSpPr>
        <p:sp>
          <p:nvSpPr>
            <p:cNvPr id="220" name="Rectangle 219"/>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1" name="Rectangle 220"/>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222" name="Rectangle 221"/>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07" name="Group 206"/>
          <p:cNvGrpSpPr/>
          <p:nvPr/>
        </p:nvGrpSpPr>
        <p:grpSpPr>
          <a:xfrm>
            <a:off x="5645428" y="2315792"/>
            <a:ext cx="719096" cy="1225462"/>
            <a:chOff x="8776069" y="3708995"/>
            <a:chExt cx="719096" cy="1225462"/>
          </a:xfrm>
        </p:grpSpPr>
        <p:grpSp>
          <p:nvGrpSpPr>
            <p:cNvPr id="208" name="Group 207"/>
            <p:cNvGrpSpPr/>
            <p:nvPr/>
          </p:nvGrpSpPr>
          <p:grpSpPr>
            <a:xfrm>
              <a:off x="8776069" y="3708995"/>
              <a:ext cx="345717" cy="1225462"/>
              <a:chOff x="7792984" y="2582983"/>
              <a:chExt cx="750515" cy="2061420"/>
            </a:xfrm>
          </p:grpSpPr>
          <p:sp>
            <p:nvSpPr>
              <p:cNvPr id="214" name="Rectangle 213"/>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5" name="Rectangle 214"/>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6" name="Rectangle 215"/>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17" name="Rectangle 216"/>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09" name="Group 208"/>
            <p:cNvGrpSpPr/>
            <p:nvPr/>
          </p:nvGrpSpPr>
          <p:grpSpPr>
            <a:xfrm>
              <a:off x="9149448" y="3708995"/>
              <a:ext cx="345717" cy="1225462"/>
              <a:chOff x="7792984" y="2582983"/>
              <a:chExt cx="750515" cy="2061420"/>
            </a:xfrm>
          </p:grpSpPr>
          <p:sp>
            <p:nvSpPr>
              <p:cNvPr id="210" name="Rectangle 209"/>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1" name="Rectangle 210"/>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2" name="Rectangle 211"/>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13" name="Rectangle 212"/>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202" name="Group 201"/>
          <p:cNvGrpSpPr/>
          <p:nvPr/>
        </p:nvGrpSpPr>
        <p:grpSpPr>
          <a:xfrm>
            <a:off x="5841339" y="2313896"/>
            <a:ext cx="345717" cy="1225462"/>
            <a:chOff x="7792984" y="2582983"/>
            <a:chExt cx="750515" cy="2061420"/>
          </a:xfrm>
        </p:grpSpPr>
        <p:sp>
          <p:nvSpPr>
            <p:cNvPr id="203" name="Rectangle 202"/>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4" name="Rectangle 203"/>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5" name="Rectangle 204"/>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06" name="Rectangle 205"/>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91" name="Group 190"/>
          <p:cNvGrpSpPr/>
          <p:nvPr/>
        </p:nvGrpSpPr>
        <p:grpSpPr>
          <a:xfrm>
            <a:off x="5650640" y="2313896"/>
            <a:ext cx="723868" cy="1225462"/>
            <a:chOff x="2924171" y="3709443"/>
            <a:chExt cx="723868" cy="1225462"/>
          </a:xfrm>
        </p:grpSpPr>
        <p:grpSp>
          <p:nvGrpSpPr>
            <p:cNvPr id="192" name="Group 191"/>
            <p:cNvGrpSpPr/>
            <p:nvPr/>
          </p:nvGrpSpPr>
          <p:grpSpPr>
            <a:xfrm>
              <a:off x="2924171" y="3709443"/>
              <a:ext cx="345717" cy="1225462"/>
              <a:chOff x="7792984" y="2582983"/>
              <a:chExt cx="750515" cy="2061420"/>
            </a:xfrm>
          </p:grpSpPr>
          <p:sp>
            <p:nvSpPr>
              <p:cNvPr id="198" name="Rectangle 19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9" name="Rectangle 198"/>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0" name="Rectangle 199"/>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01" name="Rectangle 200"/>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93" name="Group 192"/>
            <p:cNvGrpSpPr/>
            <p:nvPr/>
          </p:nvGrpSpPr>
          <p:grpSpPr>
            <a:xfrm>
              <a:off x="3302322" y="3709443"/>
              <a:ext cx="345717" cy="1225462"/>
              <a:chOff x="7792984" y="2582983"/>
              <a:chExt cx="750515" cy="2061420"/>
            </a:xfrm>
          </p:grpSpPr>
          <p:sp>
            <p:nvSpPr>
              <p:cNvPr id="194" name="Rectangle 193"/>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5" name="Rectangle 194"/>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6" name="Rectangle 195"/>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97" name="Rectangle 196"/>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85" name="Group 184"/>
          <p:cNvGrpSpPr/>
          <p:nvPr/>
        </p:nvGrpSpPr>
        <p:grpSpPr>
          <a:xfrm flipH="1">
            <a:off x="5818958" y="2315535"/>
            <a:ext cx="336381" cy="1226748"/>
            <a:chOff x="7792984" y="2582983"/>
            <a:chExt cx="750515" cy="2061420"/>
          </a:xfrm>
        </p:grpSpPr>
        <p:sp>
          <p:nvSpPr>
            <p:cNvPr id="186" name="Rectangle 18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7" name="Rectangle 18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8" name="Rectangle 18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76" name="Group 175"/>
          <p:cNvGrpSpPr/>
          <p:nvPr/>
        </p:nvGrpSpPr>
        <p:grpSpPr>
          <a:xfrm>
            <a:off x="5658933" y="2317741"/>
            <a:ext cx="709760" cy="1225463"/>
            <a:chOff x="5118202" y="3714391"/>
            <a:chExt cx="709760" cy="1226301"/>
          </a:xfrm>
        </p:grpSpPr>
        <p:grpSp>
          <p:nvGrpSpPr>
            <p:cNvPr id="177" name="Group 176"/>
            <p:cNvGrpSpPr/>
            <p:nvPr/>
          </p:nvGrpSpPr>
          <p:grpSpPr>
            <a:xfrm flipH="1">
              <a:off x="5118202" y="3714391"/>
              <a:ext cx="336381" cy="1226301"/>
              <a:chOff x="7792984" y="2582983"/>
              <a:chExt cx="750515" cy="2061420"/>
            </a:xfrm>
          </p:grpSpPr>
          <p:sp>
            <p:nvSpPr>
              <p:cNvPr id="182" name="Rectangle 18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4" name="Rectangle 18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78" name="Group 177"/>
            <p:cNvGrpSpPr/>
            <p:nvPr/>
          </p:nvGrpSpPr>
          <p:grpSpPr>
            <a:xfrm flipH="1">
              <a:off x="5491581" y="3714392"/>
              <a:ext cx="336381" cy="1226300"/>
              <a:chOff x="7792984" y="2582983"/>
              <a:chExt cx="750515" cy="2061420"/>
            </a:xfrm>
          </p:grpSpPr>
          <p:sp>
            <p:nvSpPr>
              <p:cNvPr id="179" name="Rectangle 178"/>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0" name="Rectangle 179"/>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81" name="Rectangle 180"/>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163" name="Group 162"/>
          <p:cNvGrpSpPr/>
          <p:nvPr/>
        </p:nvGrpSpPr>
        <p:grpSpPr>
          <a:xfrm>
            <a:off x="5457321" y="2317742"/>
            <a:ext cx="1079562" cy="1227585"/>
            <a:chOff x="1816947" y="3710279"/>
            <a:chExt cx="1079562" cy="1226301"/>
          </a:xfrm>
        </p:grpSpPr>
        <p:grpSp>
          <p:nvGrpSpPr>
            <p:cNvPr id="164" name="Group 163"/>
            <p:cNvGrpSpPr/>
            <p:nvPr/>
          </p:nvGrpSpPr>
          <p:grpSpPr>
            <a:xfrm flipH="1">
              <a:off x="1816947" y="3710279"/>
              <a:ext cx="336381" cy="1226301"/>
              <a:chOff x="7792984" y="2582983"/>
              <a:chExt cx="750515" cy="2061420"/>
            </a:xfrm>
          </p:grpSpPr>
          <p:sp>
            <p:nvSpPr>
              <p:cNvPr id="173" name="Rectangle 172"/>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4" name="Rectangle 173"/>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75" name="Rectangle 174"/>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65" name="Group 164"/>
            <p:cNvGrpSpPr/>
            <p:nvPr/>
          </p:nvGrpSpPr>
          <p:grpSpPr>
            <a:xfrm flipH="1">
              <a:off x="2190326" y="3710280"/>
              <a:ext cx="336381" cy="1226300"/>
              <a:chOff x="7792984" y="2582983"/>
              <a:chExt cx="750515" cy="2061420"/>
            </a:xfrm>
          </p:grpSpPr>
          <p:sp>
            <p:nvSpPr>
              <p:cNvPr id="170" name="Rectangle 169"/>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70"/>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72" name="Rectangle 171"/>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66" name="Group 165"/>
            <p:cNvGrpSpPr/>
            <p:nvPr/>
          </p:nvGrpSpPr>
          <p:grpSpPr>
            <a:xfrm flipH="1">
              <a:off x="2560128" y="3710280"/>
              <a:ext cx="336381" cy="1226300"/>
              <a:chOff x="7792984" y="2582983"/>
              <a:chExt cx="750515" cy="2061420"/>
            </a:xfrm>
          </p:grpSpPr>
          <p:sp>
            <p:nvSpPr>
              <p:cNvPr id="167" name="Rectangle 166"/>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8" name="Rectangle 167"/>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69" name="Rectangle 168"/>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sp>
        <p:nvSpPr>
          <p:cNvPr id="146" name="Rectangle 145"/>
          <p:cNvSpPr/>
          <p:nvPr/>
        </p:nvSpPr>
        <p:spPr bwMode="gray">
          <a:xfrm flipH="1">
            <a:off x="3141868" y="1167346"/>
            <a:ext cx="1012342" cy="677120"/>
          </a:xfrm>
          <a:prstGeom prst="rect">
            <a:avLst/>
          </a:prstGeom>
          <a:solidFill>
            <a:schemeClr val="accent1">
              <a:lumMod val="75000"/>
            </a:schemeClr>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MTA </a:t>
            </a:r>
            <a:r>
              <a:rPr kumimoji="0" lang="en-US" sz="2800" b="0" i="0" u="none" strike="noStrike" kern="0" cap="none" spc="0" normalizeH="0" baseline="0" noProof="0" dirty="0">
                <a:ln>
                  <a:noFill/>
                </a:ln>
                <a:solidFill>
                  <a:schemeClr val="accent1">
                    <a:lumMod val="20000"/>
                    <a:lumOff val="80000"/>
                  </a:schemeClr>
                </a:solidFill>
                <a:effectLst/>
                <a:uLnTx/>
                <a:uFillTx/>
                <a:ea typeface="Arial Unicode MS" pitchFamily="34" charset="-128"/>
                <a:cs typeface="Arial Unicode MS" pitchFamily="34" charset="-128"/>
              </a:rPr>
              <a:t>6</a:t>
            </a:r>
            <a:endParaRPr kumimoji="0" lang="en-US" sz="1600" b="0" i="0" u="none" strike="noStrike" kern="0" cap="none" spc="0" normalizeH="0" baseline="0" noProof="0" dirty="0">
              <a:ln>
                <a:noFill/>
              </a:ln>
              <a:solidFill>
                <a:schemeClr val="accent1">
                  <a:lumMod val="20000"/>
                  <a:lumOff val="80000"/>
                </a:schemeClr>
              </a:solidFill>
              <a:effectLst/>
              <a:uLnTx/>
              <a:uFillTx/>
              <a:ea typeface="Arial Unicode MS" pitchFamily="34" charset="-128"/>
              <a:cs typeface="Arial Unicode MS" pitchFamily="34" charset="-128"/>
            </a:endParaRPr>
          </a:p>
        </p:txBody>
      </p:sp>
      <p:sp>
        <p:nvSpPr>
          <p:cNvPr id="147" name="Rectangle 146"/>
          <p:cNvSpPr/>
          <p:nvPr/>
        </p:nvSpPr>
        <p:spPr bwMode="gray">
          <a:xfrm flipH="1">
            <a:off x="4703243" y="1167346"/>
            <a:ext cx="1012342" cy="677120"/>
          </a:xfrm>
          <a:prstGeom prst="rect">
            <a:avLst/>
          </a:prstGeom>
          <a:solidFill>
            <a:srgbClr val="0070C0"/>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Web </a:t>
            </a:r>
            <a:r>
              <a:rPr kumimoji="0" lang="en-US" sz="2800" b="0" i="0" u="none" strike="noStrike" kern="0" cap="none" spc="0" normalizeH="0" baseline="0" noProof="0" dirty="0">
                <a:ln>
                  <a:noFill/>
                </a:ln>
                <a:solidFill>
                  <a:schemeClr val="accent3">
                    <a:lumMod val="20000"/>
                    <a:lumOff val="80000"/>
                  </a:schemeClr>
                </a:solidFill>
                <a:effectLst/>
                <a:uLnTx/>
                <a:uFillTx/>
                <a:ea typeface="Arial Unicode MS" pitchFamily="34" charset="-128"/>
                <a:cs typeface="Arial Unicode MS" pitchFamily="34" charset="-128"/>
              </a:rPr>
              <a:t>5</a:t>
            </a:r>
            <a:endParaRPr kumimoji="0" lang="en-US" sz="1600" b="0" i="0" u="none" strike="noStrike" kern="0" cap="none" spc="0" normalizeH="0" baseline="0" noProof="0" dirty="0">
              <a:ln>
                <a:noFill/>
              </a:ln>
              <a:solidFill>
                <a:schemeClr val="accent3">
                  <a:lumMod val="20000"/>
                  <a:lumOff val="80000"/>
                </a:schemeClr>
              </a:solidFill>
              <a:effectLst/>
              <a:uLnTx/>
              <a:uFillTx/>
              <a:ea typeface="Arial Unicode MS" pitchFamily="34" charset="-128"/>
              <a:cs typeface="Arial Unicode MS" pitchFamily="34" charset="-128"/>
            </a:endParaRPr>
          </a:p>
        </p:txBody>
      </p:sp>
      <p:sp>
        <p:nvSpPr>
          <p:cNvPr id="149" name="Rectangle 148"/>
          <p:cNvSpPr/>
          <p:nvPr/>
        </p:nvSpPr>
        <p:spPr bwMode="gray">
          <a:xfrm flipH="1">
            <a:off x="7821930" y="1167346"/>
            <a:ext cx="1012342" cy="677120"/>
          </a:xfrm>
          <a:prstGeom prst="rect">
            <a:avLst/>
          </a:prstGeom>
          <a:solidFill>
            <a:schemeClr val="accent4">
              <a:lumMod val="60000"/>
              <a:lumOff val="40000"/>
            </a:schemeClr>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2800" b="0" i="0" u="none" strike="noStrike" kern="0" cap="none" spc="0" normalizeH="0" baseline="0" noProof="0" dirty="0">
                <a:ln>
                  <a:noFill/>
                </a:ln>
                <a:solidFill>
                  <a:schemeClr val="bg1">
                    <a:lumMod val="50000"/>
                    <a:lumOff val="50000"/>
                  </a:schemeClr>
                </a:solidFill>
                <a:effectLst/>
                <a:uLnTx/>
                <a:uFillTx/>
                <a:ea typeface="Arial Unicode MS" pitchFamily="34" charset="-128"/>
                <a:cs typeface="Arial Unicode MS" pitchFamily="34" charset="-128"/>
              </a:rPr>
              <a:t>3</a:t>
            </a:r>
            <a:endParaRPr kumimoji="0" lang="en-US" sz="1600" b="0" i="0" u="none" strike="noStrike" kern="0" cap="none" spc="0" normalizeH="0" baseline="0" noProof="0" dirty="0">
              <a:ln>
                <a:noFill/>
              </a:ln>
              <a:solidFill>
                <a:schemeClr val="bg1">
                  <a:lumMod val="50000"/>
                  <a:lumOff val="50000"/>
                </a:schemeClr>
              </a:solidFill>
              <a:effectLst/>
              <a:uLnTx/>
              <a:uFillTx/>
              <a:ea typeface="Arial Unicode MS" pitchFamily="34" charset="-128"/>
              <a:cs typeface="Arial Unicode MS" pitchFamily="34" charset="-128"/>
            </a:endParaRPr>
          </a:p>
        </p:txBody>
      </p:sp>
      <p:sp>
        <p:nvSpPr>
          <p:cNvPr id="150" name="Rectangle 149"/>
          <p:cNvSpPr/>
          <p:nvPr/>
        </p:nvSpPr>
        <p:spPr bwMode="gray">
          <a:xfrm flipH="1">
            <a:off x="6262586" y="1167346"/>
            <a:ext cx="1012342" cy="677120"/>
          </a:xfrm>
          <a:prstGeom prst="rect">
            <a:avLst/>
          </a:prstGeom>
          <a:solidFill>
            <a:schemeClr val="accent5"/>
          </a:solidFill>
          <a:ln w="6350" algn="ctr">
            <a:solidFill>
              <a:schemeClr val="bg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DB </a:t>
            </a:r>
            <a:r>
              <a:rPr kumimoji="0" lang="en-US" sz="2800" b="0" i="0" u="none" strike="noStrike" kern="0" cap="none" spc="0" normalizeH="0" baseline="0" noProof="0" dirty="0">
                <a:ln>
                  <a:noFill/>
                </a:ln>
                <a:solidFill>
                  <a:schemeClr val="accent5">
                    <a:lumMod val="20000"/>
                    <a:lumOff val="80000"/>
                  </a:schemeClr>
                </a:solidFill>
                <a:effectLst/>
                <a:uLnTx/>
                <a:uFillTx/>
                <a:ea typeface="Arial Unicode MS" pitchFamily="34" charset="-128"/>
                <a:cs typeface="Arial Unicode MS" pitchFamily="34" charset="-128"/>
              </a:rPr>
              <a:t>3</a:t>
            </a:r>
            <a:endParaRPr kumimoji="0" lang="en-US" sz="1600" b="0" i="0" u="none" strike="noStrike" kern="0" cap="none" spc="0" normalizeH="0" baseline="0" noProof="0" dirty="0">
              <a:ln>
                <a:noFill/>
              </a:ln>
              <a:solidFill>
                <a:schemeClr val="accent5">
                  <a:lumMod val="20000"/>
                  <a:lumOff val="80000"/>
                </a:schemeClr>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Kubernetes Overview</a:t>
            </a:r>
          </a:p>
        </p:txBody>
      </p:sp>
      <p:grpSp>
        <p:nvGrpSpPr>
          <p:cNvPr id="36" name="Group 35"/>
          <p:cNvGrpSpPr/>
          <p:nvPr/>
        </p:nvGrpSpPr>
        <p:grpSpPr>
          <a:xfrm>
            <a:off x="853340" y="2317742"/>
            <a:ext cx="10258698" cy="1175280"/>
            <a:chOff x="853340" y="2317742"/>
            <a:chExt cx="10258698" cy="1175280"/>
          </a:xfrm>
        </p:grpSpPr>
        <p:sp>
          <p:nvSpPr>
            <p:cNvPr id="35" name="Rectangle 34"/>
            <p:cNvSpPr/>
            <p:nvPr/>
          </p:nvSpPr>
          <p:spPr bwMode="gray">
            <a:xfrm>
              <a:off x="853340" y="2317742"/>
              <a:ext cx="10258697" cy="792480"/>
            </a:xfrm>
            <a:prstGeom prst="rect">
              <a:avLst/>
            </a:prstGeom>
            <a:no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err="1">
                  <a:ln>
                    <a:noFill/>
                  </a:ln>
                  <a:solidFill>
                    <a:schemeClr val="accent3"/>
                  </a:solidFill>
                  <a:effectLst/>
                  <a:uLnTx/>
                  <a:uFillTx/>
                  <a:ea typeface="Arial Unicode MS" pitchFamily="34" charset="-128"/>
                  <a:cs typeface="Arial Unicode MS" pitchFamily="34" charset="-128"/>
                </a:rPr>
                <a:t>Kubernete</a:t>
              </a:r>
              <a:r>
                <a:rPr lang="en-US" sz="2800" kern="0" dirty="0">
                  <a:solidFill>
                    <a:schemeClr val="accent3"/>
                  </a:solidFill>
                  <a:ea typeface="Arial Unicode MS" pitchFamily="34" charset="-128"/>
                  <a:cs typeface="Arial Unicode MS" pitchFamily="34" charset="-128"/>
                </a:rPr>
                <a:t>s</a:t>
              </a:r>
              <a:endParaRPr kumimoji="0" lang="en-US" sz="28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endParaRPr>
            </a:p>
          </p:txBody>
        </p:sp>
        <p:sp>
          <p:nvSpPr>
            <p:cNvPr id="33" name="Arrow: Down 32"/>
            <p:cNvSpPr/>
            <p:nvPr/>
          </p:nvSpPr>
          <p:spPr bwMode="gray">
            <a:xfrm>
              <a:off x="5672142" y="3021874"/>
              <a:ext cx="641437" cy="471148"/>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Arrow: Down 33"/>
            <p:cNvSpPr/>
            <p:nvPr/>
          </p:nvSpPr>
          <p:spPr bwMode="gray">
            <a:xfrm>
              <a:off x="8958372" y="3021873"/>
              <a:ext cx="641437" cy="471147"/>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p:cNvSpPr/>
            <p:nvPr/>
          </p:nvSpPr>
          <p:spPr bwMode="gray">
            <a:xfrm>
              <a:off x="2371966" y="3021875"/>
              <a:ext cx="641437" cy="471147"/>
            </a:xfrm>
            <a:prstGeom prst="downArrow">
              <a:avLst>
                <a:gd name="adj1" fmla="val 50000"/>
                <a:gd name="adj2" fmla="val 42870"/>
              </a:avLst>
            </a:prstGeom>
            <a:solidFill>
              <a:schemeClr val="tx1"/>
            </a:solidFill>
            <a:ln w="63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p:cNvSpPr/>
            <p:nvPr/>
          </p:nvSpPr>
          <p:spPr bwMode="gray">
            <a:xfrm>
              <a:off x="853341" y="2317742"/>
              <a:ext cx="10258697" cy="79248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Kubernetes</a:t>
              </a:r>
            </a:p>
          </p:txBody>
        </p:sp>
      </p:grpSp>
      <p:grpSp>
        <p:nvGrpSpPr>
          <p:cNvPr id="89" name="Group 88"/>
          <p:cNvGrpSpPr/>
          <p:nvPr/>
        </p:nvGrpSpPr>
        <p:grpSpPr>
          <a:xfrm>
            <a:off x="1816947" y="3708995"/>
            <a:ext cx="1079562" cy="1227585"/>
            <a:chOff x="1816947" y="3710279"/>
            <a:chExt cx="1079562" cy="1226301"/>
          </a:xfrm>
        </p:grpSpPr>
        <p:grpSp>
          <p:nvGrpSpPr>
            <p:cNvPr id="37" name="Group 36"/>
            <p:cNvGrpSpPr/>
            <p:nvPr/>
          </p:nvGrpSpPr>
          <p:grpSpPr>
            <a:xfrm flipH="1">
              <a:off x="1816947" y="3710279"/>
              <a:ext cx="336381" cy="1226301"/>
              <a:chOff x="7792984" y="2582983"/>
              <a:chExt cx="750515" cy="2061420"/>
            </a:xfrm>
          </p:grpSpPr>
          <p:sp>
            <p:nvSpPr>
              <p:cNvPr id="38" name="Rectangle 3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40" name="Rectangle 39"/>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61" name="Group 60"/>
            <p:cNvGrpSpPr/>
            <p:nvPr/>
          </p:nvGrpSpPr>
          <p:grpSpPr>
            <a:xfrm flipH="1">
              <a:off x="2190326" y="3710280"/>
              <a:ext cx="336381" cy="1226300"/>
              <a:chOff x="7792984" y="2582983"/>
              <a:chExt cx="750515" cy="2061420"/>
            </a:xfrm>
          </p:grpSpPr>
          <p:sp>
            <p:nvSpPr>
              <p:cNvPr id="62" name="Rectangle 6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3" name="Rectangle 6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64" name="Rectangle 6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65" name="Group 64"/>
            <p:cNvGrpSpPr/>
            <p:nvPr/>
          </p:nvGrpSpPr>
          <p:grpSpPr>
            <a:xfrm flipH="1">
              <a:off x="2560128" y="3710280"/>
              <a:ext cx="336381" cy="1226300"/>
              <a:chOff x="7792984" y="2582983"/>
              <a:chExt cx="750515" cy="2061420"/>
            </a:xfrm>
          </p:grpSpPr>
          <p:sp>
            <p:nvSpPr>
              <p:cNvPr id="66" name="Rectangle 6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Rectangle 6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68" name="Rectangle 6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90" name="Group 89"/>
          <p:cNvGrpSpPr/>
          <p:nvPr/>
        </p:nvGrpSpPr>
        <p:grpSpPr>
          <a:xfrm>
            <a:off x="5118202" y="3708995"/>
            <a:ext cx="709760" cy="1225463"/>
            <a:chOff x="5118202" y="3714391"/>
            <a:chExt cx="709760" cy="1226301"/>
          </a:xfrm>
        </p:grpSpPr>
        <p:grpSp>
          <p:nvGrpSpPr>
            <p:cNvPr id="77" name="Group 76"/>
            <p:cNvGrpSpPr/>
            <p:nvPr/>
          </p:nvGrpSpPr>
          <p:grpSpPr>
            <a:xfrm flipH="1">
              <a:off x="5118202" y="3714391"/>
              <a:ext cx="336381" cy="1226301"/>
              <a:chOff x="7792984" y="2582983"/>
              <a:chExt cx="750515" cy="2061420"/>
            </a:xfrm>
          </p:grpSpPr>
          <p:sp>
            <p:nvSpPr>
              <p:cNvPr id="78" name="Rectangle 77"/>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78"/>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0" name="Rectangle 79"/>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81" name="Group 80"/>
            <p:cNvGrpSpPr/>
            <p:nvPr/>
          </p:nvGrpSpPr>
          <p:grpSpPr>
            <a:xfrm flipH="1">
              <a:off x="5491581" y="3714392"/>
              <a:ext cx="336381" cy="1226300"/>
              <a:chOff x="7792984" y="2582983"/>
              <a:chExt cx="750515" cy="2061420"/>
            </a:xfrm>
          </p:grpSpPr>
          <p:sp>
            <p:nvSpPr>
              <p:cNvPr id="82" name="Rectangle 81"/>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Rectangle 82"/>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4" name="Rectangle 83"/>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grpSp>
        <p:nvGrpSpPr>
          <p:cNvPr id="85" name="Group 84"/>
          <p:cNvGrpSpPr/>
          <p:nvPr/>
        </p:nvGrpSpPr>
        <p:grpSpPr>
          <a:xfrm flipH="1">
            <a:off x="8414783" y="3708995"/>
            <a:ext cx="336381" cy="1226748"/>
            <a:chOff x="7792984" y="2582983"/>
            <a:chExt cx="750515" cy="2061420"/>
          </a:xfrm>
        </p:grpSpPr>
        <p:sp>
          <p:nvSpPr>
            <p:cNvPr id="86" name="Rectangle 8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7" name="Rectangle 86"/>
            <p:cNvSpPr/>
            <p:nvPr/>
          </p:nvSpPr>
          <p:spPr bwMode="gray">
            <a:xfrm>
              <a:off x="7846117" y="3803092"/>
              <a:ext cx="640177" cy="796092"/>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88" name="Rectangle 87"/>
            <p:cNvSpPr/>
            <p:nvPr/>
          </p:nvSpPr>
          <p:spPr bwMode="gray">
            <a:xfrm>
              <a:off x="7846117" y="2624511"/>
              <a:ext cx="640177" cy="1137053"/>
            </a:xfrm>
            <a:prstGeom prst="rect">
              <a:avLst/>
            </a:prstGeom>
            <a:solidFill>
              <a:schemeClr val="accent1">
                <a:lumMod val="75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MTA</a:t>
              </a:r>
            </a:p>
          </p:txBody>
        </p:sp>
      </p:grpSp>
      <p:grpSp>
        <p:nvGrpSpPr>
          <p:cNvPr id="189" name="Group 188"/>
          <p:cNvGrpSpPr/>
          <p:nvPr/>
        </p:nvGrpSpPr>
        <p:grpSpPr>
          <a:xfrm>
            <a:off x="2924171" y="3709443"/>
            <a:ext cx="723868" cy="1225462"/>
            <a:chOff x="2924171" y="3709443"/>
            <a:chExt cx="723868" cy="1225462"/>
          </a:xfrm>
        </p:grpSpPr>
        <p:grpSp>
          <p:nvGrpSpPr>
            <p:cNvPr id="95" name="Group 94"/>
            <p:cNvGrpSpPr/>
            <p:nvPr/>
          </p:nvGrpSpPr>
          <p:grpSpPr>
            <a:xfrm>
              <a:off x="2924171" y="3709443"/>
              <a:ext cx="345717" cy="1225462"/>
              <a:chOff x="7792984" y="2582983"/>
              <a:chExt cx="750515" cy="2061420"/>
            </a:xfrm>
          </p:grpSpPr>
          <p:sp>
            <p:nvSpPr>
              <p:cNvPr id="96" name="Rectangle 9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7" name="Rectangle 9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8" name="Rectangle 9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99" name="Rectangle 9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0" name="Group 99"/>
            <p:cNvGrpSpPr/>
            <p:nvPr/>
          </p:nvGrpSpPr>
          <p:grpSpPr>
            <a:xfrm>
              <a:off x="3302322" y="3709443"/>
              <a:ext cx="345717" cy="1225462"/>
              <a:chOff x="7792984" y="2582983"/>
              <a:chExt cx="750515" cy="2061420"/>
            </a:xfrm>
          </p:grpSpPr>
          <p:sp>
            <p:nvSpPr>
              <p:cNvPr id="101" name="Rectangle 100"/>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3" name="Rectangle 102"/>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04" name="Rectangle 103"/>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90" name="Group 189"/>
          <p:cNvGrpSpPr/>
          <p:nvPr/>
        </p:nvGrpSpPr>
        <p:grpSpPr>
          <a:xfrm>
            <a:off x="8776069" y="3708995"/>
            <a:ext cx="719096" cy="1225462"/>
            <a:chOff x="8776069" y="3708995"/>
            <a:chExt cx="719096" cy="1225462"/>
          </a:xfrm>
        </p:grpSpPr>
        <p:grpSp>
          <p:nvGrpSpPr>
            <p:cNvPr id="105" name="Group 104"/>
            <p:cNvGrpSpPr/>
            <p:nvPr/>
          </p:nvGrpSpPr>
          <p:grpSpPr>
            <a:xfrm>
              <a:off x="8776069" y="3708995"/>
              <a:ext cx="345717" cy="1225462"/>
              <a:chOff x="7792984" y="2582983"/>
              <a:chExt cx="750515" cy="2061420"/>
            </a:xfrm>
          </p:grpSpPr>
          <p:sp>
            <p:nvSpPr>
              <p:cNvPr id="106" name="Rectangle 10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7" name="Rectangle 10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8" name="Rectangle 10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09" name="Rectangle 10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0" name="Group 109"/>
            <p:cNvGrpSpPr/>
            <p:nvPr/>
          </p:nvGrpSpPr>
          <p:grpSpPr>
            <a:xfrm>
              <a:off x="9149448" y="3708995"/>
              <a:ext cx="345717" cy="1225462"/>
              <a:chOff x="7792984" y="2582983"/>
              <a:chExt cx="750515" cy="2061420"/>
            </a:xfrm>
          </p:grpSpPr>
          <p:sp>
            <p:nvSpPr>
              <p:cNvPr id="111" name="Rectangle 110"/>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2" name="Rectangle 111"/>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3" name="Rectangle 112"/>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14" name="Rectangle 113"/>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grpSp>
        <p:nvGrpSpPr>
          <p:cNvPr id="115" name="Group 114"/>
          <p:cNvGrpSpPr/>
          <p:nvPr/>
        </p:nvGrpSpPr>
        <p:grpSpPr>
          <a:xfrm>
            <a:off x="5864960" y="3708996"/>
            <a:ext cx="345717" cy="1225462"/>
            <a:chOff x="7792984" y="2582983"/>
            <a:chExt cx="750515" cy="2061420"/>
          </a:xfrm>
        </p:grpSpPr>
        <p:sp>
          <p:nvSpPr>
            <p:cNvPr id="116" name="Rectangle 115"/>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16"/>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8" name="Rectangle 117"/>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119" name="Rectangle 118"/>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24" name="Group 123"/>
          <p:cNvGrpSpPr/>
          <p:nvPr/>
        </p:nvGrpSpPr>
        <p:grpSpPr>
          <a:xfrm>
            <a:off x="3678813" y="3708995"/>
            <a:ext cx="336381" cy="1225462"/>
            <a:chOff x="5270602" y="3866792"/>
            <a:chExt cx="336381" cy="1220066"/>
          </a:xfrm>
        </p:grpSpPr>
        <p:sp>
          <p:nvSpPr>
            <p:cNvPr id="121" name="Rectangle 120"/>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2" name="Rectangle 121"/>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3" name="Rectangle 122"/>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232" name="Group 231"/>
          <p:cNvGrpSpPr/>
          <p:nvPr/>
        </p:nvGrpSpPr>
        <p:grpSpPr>
          <a:xfrm>
            <a:off x="6241627" y="3708995"/>
            <a:ext cx="710596" cy="1227648"/>
            <a:chOff x="6241627" y="3708995"/>
            <a:chExt cx="710596" cy="1227648"/>
          </a:xfrm>
        </p:grpSpPr>
        <p:grpSp>
          <p:nvGrpSpPr>
            <p:cNvPr id="125" name="Group 124"/>
            <p:cNvGrpSpPr/>
            <p:nvPr/>
          </p:nvGrpSpPr>
          <p:grpSpPr>
            <a:xfrm>
              <a:off x="6241627" y="3708995"/>
              <a:ext cx="336381" cy="1227648"/>
              <a:chOff x="5270602" y="3866792"/>
              <a:chExt cx="336381" cy="1220066"/>
            </a:xfrm>
          </p:grpSpPr>
          <p:sp>
            <p:nvSpPr>
              <p:cNvPr id="126" name="Rectangle 125"/>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26"/>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28" name="Rectangle 127"/>
              <p:cNvSpPr/>
              <p:nvPr/>
            </p:nvSpPr>
            <p:spPr bwMode="gray">
              <a:xfrm flipH="1">
                <a:off x="5296240" y="3891371"/>
                <a:ext cx="286927" cy="670788"/>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nvGrpSpPr>
            <p:cNvPr id="129" name="Group 128"/>
            <p:cNvGrpSpPr/>
            <p:nvPr/>
          </p:nvGrpSpPr>
          <p:grpSpPr>
            <a:xfrm>
              <a:off x="6615842" y="3708995"/>
              <a:ext cx="336381" cy="1225462"/>
              <a:chOff x="5270602" y="3866792"/>
              <a:chExt cx="336381" cy="1220066"/>
            </a:xfrm>
          </p:grpSpPr>
          <p:sp>
            <p:nvSpPr>
              <p:cNvPr id="130" name="Rectangle 129"/>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1" name="Rectangle 130"/>
              <p:cNvSpPr/>
              <p:nvPr/>
            </p:nvSpPr>
            <p:spPr bwMode="gray">
              <a:xfrm flipH="1">
                <a:off x="5296241" y="4588922"/>
                <a:ext cx="286927" cy="471173"/>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32" name="Rectangle 131"/>
              <p:cNvSpPr/>
              <p:nvPr/>
            </p:nvSpPr>
            <p:spPr bwMode="gray">
              <a:xfrm flipH="1">
                <a:off x="5296241" y="3891371"/>
                <a:ext cx="286927" cy="672973"/>
              </a:xfrm>
              <a:prstGeom prst="rect">
                <a:avLst/>
              </a:prstGeom>
              <a:solidFill>
                <a:schemeClr val="accent5"/>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DB</a:t>
                </a:r>
              </a:p>
            </p:txBody>
          </p:sp>
        </p:grpSp>
      </p:grpSp>
      <p:grpSp>
        <p:nvGrpSpPr>
          <p:cNvPr id="133" name="Group 132"/>
          <p:cNvGrpSpPr/>
          <p:nvPr/>
        </p:nvGrpSpPr>
        <p:grpSpPr>
          <a:xfrm>
            <a:off x="6983173" y="3708995"/>
            <a:ext cx="336381" cy="1225462"/>
            <a:chOff x="5270602" y="3866792"/>
            <a:chExt cx="336381" cy="1220066"/>
          </a:xfrm>
        </p:grpSpPr>
        <p:sp>
          <p:nvSpPr>
            <p:cNvPr id="134" name="Rectangle 133"/>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Rectangle 134"/>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36" name="Rectangle 135"/>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218" name="Group 217"/>
          <p:cNvGrpSpPr/>
          <p:nvPr/>
        </p:nvGrpSpPr>
        <p:grpSpPr>
          <a:xfrm>
            <a:off x="9519639" y="3708995"/>
            <a:ext cx="709760" cy="1225462"/>
            <a:chOff x="9519639" y="3708995"/>
            <a:chExt cx="709760" cy="1225462"/>
          </a:xfrm>
        </p:grpSpPr>
        <p:grpSp>
          <p:nvGrpSpPr>
            <p:cNvPr id="137" name="Group 136"/>
            <p:cNvGrpSpPr/>
            <p:nvPr/>
          </p:nvGrpSpPr>
          <p:grpSpPr>
            <a:xfrm>
              <a:off x="9519639" y="3708995"/>
              <a:ext cx="336381" cy="1225462"/>
              <a:chOff x="5270602" y="3866792"/>
              <a:chExt cx="336381" cy="1220066"/>
            </a:xfrm>
          </p:grpSpPr>
          <p:sp>
            <p:nvSpPr>
              <p:cNvPr id="138" name="Rectangle 137"/>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9" name="Rectangle 138"/>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0" name="Rectangle 139"/>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nvGrpSpPr>
            <p:cNvPr id="141" name="Group 140"/>
            <p:cNvGrpSpPr/>
            <p:nvPr/>
          </p:nvGrpSpPr>
          <p:grpSpPr>
            <a:xfrm>
              <a:off x="9893018" y="3708995"/>
              <a:ext cx="336381" cy="1225462"/>
              <a:chOff x="5270602" y="3866792"/>
              <a:chExt cx="336381" cy="1220066"/>
            </a:xfrm>
          </p:grpSpPr>
          <p:sp>
            <p:nvSpPr>
              <p:cNvPr id="142" name="Rectangle 141"/>
              <p:cNvSpPr/>
              <p:nvPr/>
            </p:nvSpPr>
            <p:spPr bwMode="gray">
              <a:xfrm flipH="1">
                <a:off x="5270602" y="3866792"/>
                <a:ext cx="336381" cy="1220066"/>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3" name="Rectangle 142"/>
              <p:cNvSpPr/>
              <p:nvPr/>
            </p:nvSpPr>
            <p:spPr bwMode="gray">
              <a:xfrm flipH="1">
                <a:off x="5296240" y="4658058"/>
                <a:ext cx="286927" cy="402037"/>
              </a:xfrm>
              <a:prstGeom prst="rect">
                <a:avLst/>
              </a:prstGeom>
              <a:solidFill>
                <a:srgbClr val="4A59A6"/>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Libs</a:t>
                </a:r>
              </a:p>
            </p:txBody>
          </p:sp>
          <p:sp>
            <p:nvSpPr>
              <p:cNvPr id="144" name="Rectangle 143"/>
              <p:cNvSpPr/>
              <p:nvPr/>
            </p:nvSpPr>
            <p:spPr bwMode="gray">
              <a:xfrm flipH="1">
                <a:off x="5296240" y="3891371"/>
                <a:ext cx="286927" cy="739925"/>
              </a:xfrm>
              <a:prstGeom prst="rect">
                <a:avLst/>
              </a:prstGeom>
              <a:solidFill>
                <a:schemeClr val="accent4">
                  <a:lumMod val="60000"/>
                  <a:lumOff val="40000"/>
                </a:schemeClr>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IM</a:t>
                </a:r>
              </a:p>
            </p:txBody>
          </p:sp>
        </p:grpSp>
      </p:grpSp>
      <p:grpSp>
        <p:nvGrpSpPr>
          <p:cNvPr id="249" name="Group 248"/>
          <p:cNvGrpSpPr/>
          <p:nvPr/>
        </p:nvGrpSpPr>
        <p:grpSpPr>
          <a:xfrm>
            <a:off x="5874296" y="3670643"/>
            <a:ext cx="336381" cy="1312653"/>
            <a:chOff x="3678813" y="3663210"/>
            <a:chExt cx="336381" cy="1312653"/>
          </a:xfrm>
        </p:grpSpPr>
        <p:cxnSp>
          <p:nvCxnSpPr>
            <p:cNvPr id="4" name="Straight Connector 3"/>
            <p:cNvCxnSpPr/>
            <p:nvPr/>
          </p:nvCxnSpPr>
          <p:spPr>
            <a:xfrm flipV="1">
              <a:off x="3678813" y="3663211"/>
              <a:ext cx="336381" cy="1312652"/>
            </a:xfrm>
            <a:prstGeom prst="line">
              <a:avLst/>
            </a:prstGeom>
            <a:ln w="889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678813" y="3663210"/>
              <a:ext cx="336381" cy="1312653"/>
            </a:xfrm>
            <a:prstGeom prst="line">
              <a:avLst/>
            </a:prstGeom>
            <a:ln w="889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a:off x="10255037" y="3706805"/>
            <a:ext cx="345717" cy="1225462"/>
            <a:chOff x="7792984" y="2582983"/>
            <a:chExt cx="750515" cy="2061420"/>
          </a:xfrm>
        </p:grpSpPr>
        <p:sp>
          <p:nvSpPr>
            <p:cNvPr id="257" name="Rectangle 256"/>
            <p:cNvSpPr/>
            <p:nvPr/>
          </p:nvSpPr>
          <p:spPr bwMode="gray">
            <a:xfrm>
              <a:off x="7792984" y="2582983"/>
              <a:ext cx="750515" cy="2061420"/>
            </a:xfrm>
            <a:prstGeom prst="rect">
              <a:avLst/>
            </a:prstGeom>
            <a:solidFill>
              <a:schemeClr val="accent5">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8" name="Rectangle 257"/>
            <p:cNvSpPr/>
            <p:nvPr/>
          </p:nvSpPr>
          <p:spPr bwMode="gray">
            <a:xfrm>
              <a:off x="7846115" y="4247523"/>
              <a:ext cx="640177" cy="351662"/>
            </a:xfrm>
            <a:prstGeom prst="rect">
              <a:avLst/>
            </a:prstGeom>
            <a:solidFill>
              <a:srgbClr val="4A59A6"/>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0" i="0" u="none" strike="noStrike" kern="0" cap="none" spc="0" normalizeH="0" baseline="0" noProof="0" dirty="0" err="1">
                  <a:ln>
                    <a:noFill/>
                  </a:ln>
                  <a:effectLst/>
                  <a:uLnTx/>
                  <a:uFillTx/>
                  <a:ea typeface="Arial Unicode MS" pitchFamily="34" charset="-128"/>
                  <a:cs typeface="Arial Unicode MS" pitchFamily="34" charset="-128"/>
                </a:rPr>
                <a:t>Lb</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9" name="Rectangle 258"/>
            <p:cNvSpPr/>
            <p:nvPr/>
          </p:nvSpPr>
          <p:spPr bwMode="gray">
            <a:xfrm>
              <a:off x="7846115" y="2624510"/>
              <a:ext cx="640177" cy="1164297"/>
            </a:xfrm>
            <a:prstGeom prst="rect">
              <a:avLst/>
            </a:prstGeom>
            <a:solidFill>
              <a:srgbClr val="0070C0"/>
            </a:solidFill>
            <a:ln w="6350" algn="ctr">
              <a:solidFill>
                <a:schemeClr val="bg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Web</a:t>
              </a:r>
            </a:p>
          </p:txBody>
        </p:sp>
        <p:sp>
          <p:nvSpPr>
            <p:cNvPr id="260" name="Rectangle 259"/>
            <p:cNvSpPr/>
            <p:nvPr/>
          </p:nvSpPr>
          <p:spPr bwMode="gray">
            <a:xfrm>
              <a:off x="7846115" y="3842334"/>
              <a:ext cx="640177" cy="351662"/>
            </a:xfrm>
            <a:prstGeom prst="rect">
              <a:avLst/>
            </a:prstGeom>
            <a:solidFill>
              <a:schemeClr val="accent4">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kern="0" dirty="0">
                  <a:ea typeface="Arial Unicode MS" pitchFamily="34" charset="-128"/>
                  <a:cs typeface="Arial Unicode MS" pitchFamily="34" charset="-128"/>
                </a:rPr>
                <a:t>To</a:t>
              </a:r>
              <a:endParaRPr kumimoji="0" lang="en-US" sz="700" b="0"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6199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fade">
                                      <p:cBhvr>
                                        <p:cTn id="23" dur="500"/>
                                        <p:tgtEl>
                                          <p:spTgt spid="152"/>
                                        </p:tgtEl>
                                      </p:cBhvr>
                                    </p:animEffect>
                                  </p:childTnLst>
                                </p:cTn>
                              </p:par>
                              <p:par>
                                <p:cTn id="24" presetID="10" presetClass="entr" presetSubtype="0" fill="hold" nodeType="withEffect">
                                  <p:stCondLst>
                                    <p:cond delay="0"/>
                                  </p:stCondLst>
                                  <p:childTnLst>
                                    <p:set>
                                      <p:cBhvr>
                                        <p:cTn id="25" dur="1" fill="hold">
                                          <p:stCondLst>
                                            <p:cond delay="0"/>
                                          </p:stCondLst>
                                        </p:cTn>
                                        <p:tgtEl>
                                          <p:spTgt spid="153"/>
                                        </p:tgtEl>
                                        <p:attrNameLst>
                                          <p:attrName>style.visibility</p:attrName>
                                        </p:attrNameLst>
                                      </p:cBhvr>
                                      <p:to>
                                        <p:strVal val="visible"/>
                                      </p:to>
                                    </p:set>
                                    <p:animEffect transition="in" filter="fade">
                                      <p:cBhvr>
                                        <p:cTn id="26" dur="500"/>
                                        <p:tgtEl>
                                          <p:spTgt spid="153"/>
                                        </p:tgtEl>
                                      </p:cBhvr>
                                    </p:animEffect>
                                  </p:childTnLst>
                                </p:cTn>
                              </p:par>
                              <p:par>
                                <p:cTn id="27" presetID="10" presetClass="entr" presetSubtype="0" fill="hold" nodeType="withEffect">
                                  <p:stCondLst>
                                    <p:cond delay="0"/>
                                  </p:stCondLst>
                                  <p:childTnLst>
                                    <p:set>
                                      <p:cBhvr>
                                        <p:cTn id="28" dur="1" fill="hold">
                                          <p:stCondLst>
                                            <p:cond delay="0"/>
                                          </p:stCondLst>
                                        </p:cTn>
                                        <p:tgtEl>
                                          <p:spTgt spid="154"/>
                                        </p:tgtEl>
                                        <p:attrNameLst>
                                          <p:attrName>style.visibility</p:attrName>
                                        </p:attrNameLst>
                                      </p:cBhvr>
                                      <p:to>
                                        <p:strVal val="visible"/>
                                      </p:to>
                                    </p:set>
                                    <p:animEffect transition="in" filter="fade">
                                      <p:cBhvr>
                                        <p:cTn id="29" dur="500"/>
                                        <p:tgtEl>
                                          <p:spTgt spid="15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48737E-7 -4.44444E-6 L 0.19513 0.17709 " pathEditMode="relative" rAng="0" ptsTypes="AA">
                                      <p:cBhvr>
                                        <p:cTn id="38" dur="1000" fill="hold"/>
                                        <p:tgtEl>
                                          <p:spTgt spid="146"/>
                                        </p:tgtEl>
                                        <p:attrNameLst>
                                          <p:attrName>ppt_x</p:attrName>
                                          <p:attrName>ppt_y</p:attrName>
                                        </p:attrNameLst>
                                      </p:cBhvr>
                                      <p:rCtr x="9750" y="8843"/>
                                    </p:animMotion>
                                  </p:childTnLst>
                                </p:cTn>
                              </p:par>
                              <p:par>
                                <p:cTn id="39" presetID="42" presetClass="path" presetSubtype="0" accel="50000" decel="50000" fill="hold" grpId="1" nodeType="withEffect">
                                  <p:stCondLst>
                                    <p:cond delay="0"/>
                                  </p:stCondLst>
                                  <p:childTnLst>
                                    <p:animMotion origin="layout" path="M -2.3171E-6 -4.44444E-6 L 0.06327 0.17477 " pathEditMode="relative" rAng="0" ptsTypes="AA">
                                      <p:cBhvr>
                                        <p:cTn id="40" dur="1000" fill="hold"/>
                                        <p:tgtEl>
                                          <p:spTgt spid="147"/>
                                        </p:tgtEl>
                                        <p:attrNameLst>
                                          <p:attrName>ppt_x</p:attrName>
                                          <p:attrName>ppt_y</p:attrName>
                                        </p:attrNameLst>
                                      </p:cBhvr>
                                      <p:rCtr x="3163" y="8727"/>
                                    </p:animMotion>
                                  </p:childTnLst>
                                </p:cTn>
                              </p:par>
                              <p:par>
                                <p:cTn id="41" presetID="42" presetClass="path" presetSubtype="0" accel="50000" decel="50000" fill="hold" grpId="1" nodeType="withEffect">
                                  <p:stCondLst>
                                    <p:cond delay="0"/>
                                  </p:stCondLst>
                                  <p:childTnLst>
                                    <p:animMotion origin="layout" path="M -3.78547E-6 -4.44444E-6 L -0.06274 0.17593 " pathEditMode="relative" rAng="0" ptsTypes="AA">
                                      <p:cBhvr>
                                        <p:cTn id="42" dur="1000" fill="hold"/>
                                        <p:tgtEl>
                                          <p:spTgt spid="150"/>
                                        </p:tgtEl>
                                        <p:attrNameLst>
                                          <p:attrName>ppt_x</p:attrName>
                                          <p:attrName>ppt_y</p:attrName>
                                        </p:attrNameLst>
                                      </p:cBhvr>
                                      <p:rCtr x="-3137" y="8796"/>
                                    </p:animMotion>
                                  </p:childTnLst>
                                </p:cTn>
                              </p:par>
                              <p:par>
                                <p:cTn id="43" presetID="42" presetClass="path" presetSubtype="0" accel="50000" decel="50000" fill="hold" grpId="1" nodeType="withEffect">
                                  <p:stCondLst>
                                    <p:cond delay="0"/>
                                  </p:stCondLst>
                                  <p:childTnLst>
                                    <p:animMotion origin="layout" path="M 4.92059E-6 -4.44444E-6 L -0.18928 0.17477 " pathEditMode="relative" rAng="0" ptsTypes="AA">
                                      <p:cBhvr>
                                        <p:cTn id="44" dur="1000" fill="hold"/>
                                        <p:tgtEl>
                                          <p:spTgt spid="149"/>
                                        </p:tgtEl>
                                        <p:attrNameLst>
                                          <p:attrName>ppt_x</p:attrName>
                                          <p:attrName>ppt_y</p:attrName>
                                        </p:attrNameLst>
                                      </p:cBhvr>
                                      <p:rCtr x="-9464" y="8727"/>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animEffect transition="in" filter="fade">
                                      <p:cBhvr>
                                        <p:cTn id="49" dur="100"/>
                                        <p:tgtEl>
                                          <p:spTgt spid="163"/>
                                        </p:tgtEl>
                                      </p:cBhvr>
                                    </p:animEffect>
                                  </p:childTnLst>
                                </p:cTn>
                              </p:par>
                              <p:par>
                                <p:cTn id="50" presetID="10" presetClass="entr" presetSubtype="0" fill="hold" nodeType="with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fade">
                                      <p:cBhvr>
                                        <p:cTn id="52" dur="100"/>
                                        <p:tgtEl>
                                          <p:spTgt spid="176"/>
                                        </p:tgtEl>
                                      </p:cBhvr>
                                    </p:animEffect>
                                  </p:childTnLst>
                                </p:cTn>
                              </p:par>
                              <p:par>
                                <p:cTn id="53" presetID="10" presetClass="entr" presetSubtype="0" fill="hold" nodeType="with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fade">
                                      <p:cBhvr>
                                        <p:cTn id="55" dur="100"/>
                                        <p:tgtEl>
                                          <p:spTgt spid="185"/>
                                        </p:tgtEl>
                                      </p:cBhvr>
                                    </p:animEffect>
                                  </p:childTnLst>
                                </p:cTn>
                              </p:par>
                            </p:childTnLst>
                          </p:cTn>
                        </p:par>
                        <p:par>
                          <p:cTn id="56" fill="hold">
                            <p:stCondLst>
                              <p:cond delay="100"/>
                            </p:stCondLst>
                            <p:childTnLst>
                              <p:par>
                                <p:cTn id="57" presetID="42" presetClass="path" presetSubtype="0" accel="50000" decel="50000" fill="hold" nodeType="afterEffect">
                                  <p:stCondLst>
                                    <p:cond delay="0"/>
                                  </p:stCondLst>
                                  <p:childTnLst>
                                    <p:animMotion origin="layout" path="M 9.89326E-7 -4.81481E-6 L -0.29758 0.20024 " pathEditMode="relative" rAng="0" ptsTypes="AA">
                                      <p:cBhvr>
                                        <p:cTn id="58" dur="500" fill="hold"/>
                                        <p:tgtEl>
                                          <p:spTgt spid="163"/>
                                        </p:tgtEl>
                                        <p:attrNameLst>
                                          <p:attrName>ppt_x</p:attrName>
                                          <p:attrName>ppt_y</p:attrName>
                                        </p:attrNameLst>
                                      </p:cBhvr>
                                      <p:rCtr x="-14879" y="10000"/>
                                    </p:animMotion>
                                  </p:childTnLst>
                                </p:cTn>
                              </p:par>
                              <p:par>
                                <p:cTn id="59" presetID="42" presetClass="path" presetSubtype="0" accel="50000" decel="50000" fill="hold" nodeType="withEffect">
                                  <p:stCondLst>
                                    <p:cond delay="0"/>
                                  </p:stCondLst>
                                  <p:childTnLst>
                                    <p:animMotion origin="layout" path="M -7.55012E-7 -4.81481E-6 L -0.04335 0.20024 " pathEditMode="relative" rAng="0" ptsTypes="AA">
                                      <p:cBhvr>
                                        <p:cTn id="60" dur="500" fill="hold"/>
                                        <p:tgtEl>
                                          <p:spTgt spid="176"/>
                                        </p:tgtEl>
                                        <p:attrNameLst>
                                          <p:attrName>ppt_x</p:attrName>
                                          <p:attrName>ppt_y</p:attrName>
                                        </p:attrNameLst>
                                      </p:cBhvr>
                                      <p:rCtr x="-2174" y="10000"/>
                                    </p:animMotion>
                                  </p:childTnLst>
                                </p:cTn>
                              </p:par>
                              <p:par>
                                <p:cTn id="61" presetID="42" presetClass="path" presetSubtype="0" accel="50000" decel="50000" fill="hold" nodeType="withEffect">
                                  <p:stCondLst>
                                    <p:cond delay="0"/>
                                  </p:stCondLst>
                                  <p:childTnLst>
                                    <p:animMotion origin="layout" path="M 2.21036E-6 -3.33333E-6 L 0.2114 0.20047 " pathEditMode="relative" rAng="0" ptsTypes="AA">
                                      <p:cBhvr>
                                        <p:cTn id="62" dur="500" fill="hold"/>
                                        <p:tgtEl>
                                          <p:spTgt spid="185"/>
                                        </p:tgtEl>
                                        <p:attrNameLst>
                                          <p:attrName>ppt_x</p:attrName>
                                          <p:attrName>ppt_y</p:attrName>
                                        </p:attrNameLst>
                                      </p:cBhvr>
                                      <p:rCtr x="10570" y="10023"/>
                                    </p:animMotion>
                                  </p:childTnLst>
                                </p:cTn>
                              </p:par>
                            </p:childTnLst>
                          </p:cTn>
                        </p:par>
                        <p:par>
                          <p:cTn id="63" fill="hold">
                            <p:stCondLst>
                              <p:cond delay="600"/>
                            </p:stCondLst>
                            <p:childTnLst>
                              <p:par>
                                <p:cTn id="64" presetID="1" presetClass="exit" presetSubtype="0" fill="hold" nodeType="afterEffect">
                                  <p:stCondLst>
                                    <p:cond delay="0"/>
                                  </p:stCondLst>
                                  <p:childTnLst>
                                    <p:set>
                                      <p:cBhvr>
                                        <p:cTn id="65" dur="1" fill="hold">
                                          <p:stCondLst>
                                            <p:cond delay="0"/>
                                          </p:stCondLst>
                                        </p:cTn>
                                        <p:tgtEl>
                                          <p:spTgt spid="163"/>
                                        </p:tgtEl>
                                        <p:attrNameLst>
                                          <p:attrName>style.visibility</p:attrName>
                                        </p:attrNameLst>
                                      </p:cBhvr>
                                      <p:to>
                                        <p:strVal val="hidden"/>
                                      </p:to>
                                    </p:set>
                                  </p:childTnLst>
                                </p:cTn>
                              </p:par>
                            </p:childTnLst>
                          </p:cTn>
                        </p:par>
                        <p:par>
                          <p:cTn id="66" fill="hold">
                            <p:stCondLst>
                              <p:cond delay="600"/>
                            </p:stCondLst>
                            <p:childTnLst>
                              <p:par>
                                <p:cTn id="67" presetID="1" presetClass="exit" presetSubtype="0" fill="hold" nodeType="afterEffect">
                                  <p:stCondLst>
                                    <p:cond delay="0"/>
                                  </p:stCondLst>
                                  <p:childTnLst>
                                    <p:set>
                                      <p:cBhvr>
                                        <p:cTn id="68" dur="1" fill="hold">
                                          <p:stCondLst>
                                            <p:cond delay="0"/>
                                          </p:stCondLst>
                                        </p:cTn>
                                        <p:tgtEl>
                                          <p:spTgt spid="176"/>
                                        </p:tgtEl>
                                        <p:attrNameLst>
                                          <p:attrName>style.visibility</p:attrName>
                                        </p:attrNameLst>
                                      </p:cBhvr>
                                      <p:to>
                                        <p:strVal val="hidden"/>
                                      </p:to>
                                    </p:set>
                                  </p:childTnLst>
                                </p:cTn>
                              </p:par>
                            </p:childTnLst>
                          </p:cTn>
                        </p:par>
                        <p:par>
                          <p:cTn id="69" fill="hold">
                            <p:stCondLst>
                              <p:cond delay="600"/>
                            </p:stCondLst>
                            <p:childTnLst>
                              <p:par>
                                <p:cTn id="70" presetID="1" presetClass="exit" presetSubtype="0" fill="hold" nodeType="afterEffect">
                                  <p:stCondLst>
                                    <p:cond delay="0"/>
                                  </p:stCondLst>
                                  <p:childTnLst>
                                    <p:set>
                                      <p:cBhvr>
                                        <p:cTn id="71" dur="1" fill="hold">
                                          <p:stCondLst>
                                            <p:cond delay="0"/>
                                          </p:stCondLst>
                                        </p:cTn>
                                        <p:tgtEl>
                                          <p:spTgt spid="185"/>
                                        </p:tgtEl>
                                        <p:attrNameLst>
                                          <p:attrName>style.visibility</p:attrName>
                                        </p:attrNameLst>
                                      </p:cBhvr>
                                      <p:to>
                                        <p:strVal val="hidden"/>
                                      </p:to>
                                    </p:set>
                                  </p:childTnLst>
                                </p:cTn>
                              </p:par>
                            </p:childTnLst>
                          </p:cTn>
                        </p:par>
                        <p:par>
                          <p:cTn id="72" fill="hold">
                            <p:stCondLst>
                              <p:cond delay="600"/>
                            </p:stCondLst>
                            <p:childTnLst>
                              <p:par>
                                <p:cTn id="73" presetID="1" presetClass="entr" presetSubtype="0" fill="hold" nodeType="after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childTnLst>
                          </p:cTn>
                        </p:par>
                        <p:par>
                          <p:cTn id="77" fill="hold">
                            <p:stCondLst>
                              <p:cond delay="600"/>
                            </p:stCondLst>
                            <p:childTnLst>
                              <p:par>
                                <p:cTn id="78" presetID="1" presetClass="entr" presetSubtype="0" fill="hold" nodeType="afterEffect">
                                  <p:stCondLst>
                                    <p:cond delay="0"/>
                                  </p:stCondLst>
                                  <p:childTnLst>
                                    <p:set>
                                      <p:cBhvr>
                                        <p:cTn id="79" dur="1" fill="hold">
                                          <p:stCondLst>
                                            <p:cond delay="0"/>
                                          </p:stCondLst>
                                        </p:cTn>
                                        <p:tgtEl>
                                          <p:spTgt spid="85"/>
                                        </p:tgtEl>
                                        <p:attrNameLst>
                                          <p:attrName>style.visibility</p:attrName>
                                        </p:attrNameLst>
                                      </p:cBhvr>
                                      <p:to>
                                        <p:strVal val="visible"/>
                                      </p:to>
                                    </p:set>
                                  </p:childTnLst>
                                </p:cTn>
                              </p:par>
                            </p:childTnLst>
                          </p:cTn>
                        </p:par>
                        <p:par>
                          <p:cTn id="80" fill="hold">
                            <p:stCondLst>
                              <p:cond delay="600"/>
                            </p:stCondLst>
                            <p:childTnLst>
                              <p:par>
                                <p:cTn id="81" presetID="10" presetClass="entr" presetSubtype="0" fill="hold" nodeType="afterEffect">
                                  <p:stCondLst>
                                    <p:cond delay="0"/>
                                  </p:stCondLst>
                                  <p:childTnLst>
                                    <p:set>
                                      <p:cBhvr>
                                        <p:cTn id="82" dur="1" fill="hold">
                                          <p:stCondLst>
                                            <p:cond delay="0"/>
                                          </p:stCondLst>
                                        </p:cTn>
                                        <p:tgtEl>
                                          <p:spTgt spid="191"/>
                                        </p:tgtEl>
                                        <p:attrNameLst>
                                          <p:attrName>style.visibility</p:attrName>
                                        </p:attrNameLst>
                                      </p:cBhvr>
                                      <p:to>
                                        <p:strVal val="visible"/>
                                      </p:to>
                                    </p:set>
                                    <p:animEffect transition="in" filter="fade">
                                      <p:cBhvr>
                                        <p:cTn id="83" dur="100"/>
                                        <p:tgtEl>
                                          <p:spTgt spid="191"/>
                                        </p:tgtEl>
                                      </p:cBhvr>
                                    </p:animEffect>
                                  </p:childTnLst>
                                </p:cTn>
                              </p:par>
                              <p:par>
                                <p:cTn id="84" presetID="10" presetClass="entr" presetSubtype="0" fill="hold" nodeType="withEffect">
                                  <p:stCondLst>
                                    <p:cond delay="0"/>
                                  </p:stCondLst>
                                  <p:childTnLst>
                                    <p:set>
                                      <p:cBhvr>
                                        <p:cTn id="85" dur="1" fill="hold">
                                          <p:stCondLst>
                                            <p:cond delay="0"/>
                                          </p:stCondLst>
                                        </p:cTn>
                                        <p:tgtEl>
                                          <p:spTgt spid="202"/>
                                        </p:tgtEl>
                                        <p:attrNameLst>
                                          <p:attrName>style.visibility</p:attrName>
                                        </p:attrNameLst>
                                      </p:cBhvr>
                                      <p:to>
                                        <p:strVal val="visible"/>
                                      </p:to>
                                    </p:set>
                                    <p:animEffect transition="in" filter="fade">
                                      <p:cBhvr>
                                        <p:cTn id="86" dur="100"/>
                                        <p:tgtEl>
                                          <p:spTgt spid="202"/>
                                        </p:tgtEl>
                                      </p:cBhvr>
                                    </p:animEffect>
                                  </p:childTnLst>
                                </p:cTn>
                              </p:par>
                              <p:par>
                                <p:cTn id="87" presetID="10" presetClass="entr" presetSubtype="0" fill="hold" nodeType="withEffect">
                                  <p:stCondLst>
                                    <p:cond delay="0"/>
                                  </p:stCondLst>
                                  <p:childTnLst>
                                    <p:set>
                                      <p:cBhvr>
                                        <p:cTn id="88" dur="1" fill="hold">
                                          <p:stCondLst>
                                            <p:cond delay="0"/>
                                          </p:stCondLst>
                                        </p:cTn>
                                        <p:tgtEl>
                                          <p:spTgt spid="207"/>
                                        </p:tgtEl>
                                        <p:attrNameLst>
                                          <p:attrName>style.visibility</p:attrName>
                                        </p:attrNameLst>
                                      </p:cBhvr>
                                      <p:to>
                                        <p:strVal val="visible"/>
                                      </p:to>
                                    </p:set>
                                    <p:animEffect transition="in" filter="fade">
                                      <p:cBhvr>
                                        <p:cTn id="89" dur="100"/>
                                        <p:tgtEl>
                                          <p:spTgt spid="207"/>
                                        </p:tgtEl>
                                      </p:cBhvr>
                                    </p:animEffect>
                                  </p:childTnLst>
                                </p:cTn>
                              </p:par>
                            </p:childTnLst>
                          </p:cTn>
                        </p:par>
                        <p:par>
                          <p:cTn id="90" fill="hold">
                            <p:stCondLst>
                              <p:cond delay="700"/>
                            </p:stCondLst>
                            <p:childTnLst>
                              <p:par>
                                <p:cTn id="91" presetID="42" presetClass="path" presetSubtype="0" accel="50000" decel="50000" fill="hold" nodeType="afterEffect">
                                  <p:stCondLst>
                                    <p:cond delay="0"/>
                                  </p:stCondLst>
                                  <p:childTnLst>
                                    <p:animMotion origin="layout" path="M -5.80578E-7 -1.85185E-6 L -0.22351 0.2007 " pathEditMode="relative" rAng="0" ptsTypes="AA">
                                      <p:cBhvr>
                                        <p:cTn id="92" dur="500" fill="hold"/>
                                        <p:tgtEl>
                                          <p:spTgt spid="191"/>
                                        </p:tgtEl>
                                        <p:attrNameLst>
                                          <p:attrName>ppt_x</p:attrName>
                                          <p:attrName>ppt_y</p:attrName>
                                        </p:attrNameLst>
                                      </p:cBhvr>
                                      <p:rCtr x="-11182" y="10023"/>
                                    </p:animMotion>
                                  </p:childTnLst>
                                </p:cTn>
                              </p:par>
                              <p:par>
                                <p:cTn id="93" presetID="42" presetClass="path" presetSubtype="0" accel="50000" decel="50000" fill="hold" nodeType="withEffect">
                                  <p:stCondLst>
                                    <p:cond delay="0"/>
                                  </p:stCondLst>
                                  <p:childTnLst>
                                    <p:animMotion origin="layout" path="M -7.55012E-7 -1.85185E-6 L 0.00143 0.2007 " pathEditMode="relative" rAng="0" ptsTypes="AA">
                                      <p:cBhvr>
                                        <p:cTn id="94" dur="500" fill="hold"/>
                                        <p:tgtEl>
                                          <p:spTgt spid="202"/>
                                        </p:tgtEl>
                                        <p:attrNameLst>
                                          <p:attrName>ppt_x</p:attrName>
                                          <p:attrName>ppt_y</p:attrName>
                                        </p:attrNameLst>
                                      </p:cBhvr>
                                      <p:rCtr x="65" y="10023"/>
                                    </p:animMotion>
                                  </p:childTnLst>
                                </p:cTn>
                              </p:par>
                              <p:par>
                                <p:cTn id="95" presetID="42" presetClass="path" presetSubtype="0" accel="50000" decel="50000" fill="hold" nodeType="withEffect">
                                  <p:stCondLst>
                                    <p:cond delay="0"/>
                                  </p:stCondLst>
                                  <p:childTnLst>
                                    <p:animMotion origin="layout" path="M 2.91591E-7 -3.33333E-6 L 0.25566 0.20047 " pathEditMode="relative" rAng="0" ptsTypes="AA">
                                      <p:cBhvr>
                                        <p:cTn id="96" dur="500" fill="hold"/>
                                        <p:tgtEl>
                                          <p:spTgt spid="207"/>
                                        </p:tgtEl>
                                        <p:attrNameLst>
                                          <p:attrName>ppt_x</p:attrName>
                                          <p:attrName>ppt_y</p:attrName>
                                        </p:attrNameLst>
                                      </p:cBhvr>
                                      <p:rCtr x="12783" y="10023"/>
                                    </p:animMotion>
                                  </p:childTnLst>
                                </p:cTn>
                              </p:par>
                            </p:childTnLst>
                          </p:cTn>
                        </p:par>
                        <p:par>
                          <p:cTn id="97" fill="hold">
                            <p:stCondLst>
                              <p:cond delay="1200"/>
                            </p:stCondLst>
                            <p:childTnLst>
                              <p:par>
                                <p:cTn id="98" presetID="1" presetClass="exit" presetSubtype="0" fill="hold" nodeType="afterEffect">
                                  <p:stCondLst>
                                    <p:cond delay="0"/>
                                  </p:stCondLst>
                                  <p:childTnLst>
                                    <p:set>
                                      <p:cBhvr>
                                        <p:cTn id="99" dur="1" fill="hold">
                                          <p:stCondLst>
                                            <p:cond delay="0"/>
                                          </p:stCondLst>
                                        </p:cTn>
                                        <p:tgtEl>
                                          <p:spTgt spid="191"/>
                                        </p:tgtEl>
                                        <p:attrNameLst>
                                          <p:attrName>style.visibility</p:attrName>
                                        </p:attrNameLst>
                                      </p:cBhvr>
                                      <p:to>
                                        <p:strVal val="hidden"/>
                                      </p:to>
                                    </p:set>
                                  </p:childTnLst>
                                </p:cTn>
                              </p:par>
                            </p:childTnLst>
                          </p:cTn>
                        </p:par>
                        <p:par>
                          <p:cTn id="100" fill="hold">
                            <p:stCondLst>
                              <p:cond delay="1200"/>
                            </p:stCondLst>
                            <p:childTnLst>
                              <p:par>
                                <p:cTn id="101" presetID="1" presetClass="exit" presetSubtype="0" fill="hold" nodeType="afterEffect">
                                  <p:stCondLst>
                                    <p:cond delay="0"/>
                                  </p:stCondLst>
                                  <p:childTnLst>
                                    <p:set>
                                      <p:cBhvr>
                                        <p:cTn id="102" dur="1" fill="hold">
                                          <p:stCondLst>
                                            <p:cond delay="0"/>
                                          </p:stCondLst>
                                        </p:cTn>
                                        <p:tgtEl>
                                          <p:spTgt spid="202"/>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07"/>
                                        </p:tgtEl>
                                        <p:attrNameLst>
                                          <p:attrName>style.visibility</p:attrName>
                                        </p:attrNameLst>
                                      </p:cBhvr>
                                      <p:to>
                                        <p:strVal val="hidden"/>
                                      </p:to>
                                    </p:set>
                                  </p:childTnLst>
                                </p:cTn>
                              </p:par>
                            </p:childTnLst>
                          </p:cTn>
                        </p:par>
                        <p:par>
                          <p:cTn id="105" fill="hold">
                            <p:stCondLst>
                              <p:cond delay="1200"/>
                            </p:stCondLst>
                            <p:childTnLst>
                              <p:par>
                                <p:cTn id="106" presetID="1" presetClass="entr" presetSubtype="0" fill="hold" nodeType="afterEffect">
                                  <p:stCondLst>
                                    <p:cond delay="0"/>
                                  </p:stCondLst>
                                  <p:childTnLst>
                                    <p:set>
                                      <p:cBhvr>
                                        <p:cTn id="107" dur="1" fill="hold">
                                          <p:stCondLst>
                                            <p:cond delay="0"/>
                                          </p:stCondLst>
                                        </p:cTn>
                                        <p:tgtEl>
                                          <p:spTgt spid="189"/>
                                        </p:tgtEl>
                                        <p:attrNameLst>
                                          <p:attrName>style.visibility</p:attrName>
                                        </p:attrNameLst>
                                      </p:cBhvr>
                                      <p:to>
                                        <p:strVal val="visible"/>
                                      </p:to>
                                    </p:set>
                                  </p:childTnLst>
                                </p:cTn>
                              </p:par>
                            </p:childTnLst>
                          </p:cTn>
                        </p:par>
                        <p:par>
                          <p:cTn id="108" fill="hold">
                            <p:stCondLst>
                              <p:cond delay="1200"/>
                            </p:stCondLst>
                            <p:childTnLst>
                              <p:par>
                                <p:cTn id="109" presetID="1" presetClass="entr" presetSubtype="0" fill="hold" nodeType="after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childTnLst>
                          </p:cTn>
                        </p:par>
                        <p:par>
                          <p:cTn id="113" fill="hold">
                            <p:stCondLst>
                              <p:cond delay="1200"/>
                            </p:stCondLst>
                            <p:childTnLst>
                              <p:par>
                                <p:cTn id="114" presetID="10" presetClass="entr" presetSubtype="0" fill="hold" nodeType="afterEffect">
                                  <p:stCondLst>
                                    <p:cond delay="0"/>
                                  </p:stCondLst>
                                  <p:childTnLst>
                                    <p:set>
                                      <p:cBhvr>
                                        <p:cTn id="115" dur="1" fill="hold">
                                          <p:stCondLst>
                                            <p:cond delay="0"/>
                                          </p:stCondLst>
                                        </p:cTn>
                                        <p:tgtEl>
                                          <p:spTgt spid="219"/>
                                        </p:tgtEl>
                                        <p:attrNameLst>
                                          <p:attrName>style.visibility</p:attrName>
                                        </p:attrNameLst>
                                      </p:cBhvr>
                                      <p:to>
                                        <p:strVal val="visible"/>
                                      </p:to>
                                    </p:set>
                                    <p:animEffect transition="in" filter="fade">
                                      <p:cBhvr>
                                        <p:cTn id="116" dur="100"/>
                                        <p:tgtEl>
                                          <p:spTgt spid="219"/>
                                        </p:tgtEl>
                                      </p:cBhvr>
                                    </p:animEffect>
                                  </p:childTnLst>
                                </p:cTn>
                              </p:par>
                              <p:par>
                                <p:cTn id="117" presetID="10" presetClass="entr" presetSubtype="0" fill="hold" nodeType="withEffect">
                                  <p:stCondLst>
                                    <p:cond delay="0"/>
                                  </p:stCondLst>
                                  <p:childTnLst>
                                    <p:set>
                                      <p:cBhvr>
                                        <p:cTn id="118" dur="1" fill="hold">
                                          <p:stCondLst>
                                            <p:cond delay="0"/>
                                          </p:stCondLst>
                                        </p:cTn>
                                        <p:tgtEl>
                                          <p:spTgt spid="223"/>
                                        </p:tgtEl>
                                        <p:attrNameLst>
                                          <p:attrName>style.visibility</p:attrName>
                                        </p:attrNameLst>
                                      </p:cBhvr>
                                      <p:to>
                                        <p:strVal val="visible"/>
                                      </p:to>
                                    </p:set>
                                    <p:animEffect transition="in" filter="fade">
                                      <p:cBhvr>
                                        <p:cTn id="119" dur="100"/>
                                        <p:tgtEl>
                                          <p:spTgt spid="223"/>
                                        </p:tgtEl>
                                      </p:cBhvr>
                                    </p:animEffect>
                                  </p:childTnLst>
                                </p:cTn>
                              </p:par>
                            </p:childTnLst>
                          </p:cTn>
                        </p:par>
                        <p:par>
                          <p:cTn id="120" fill="hold">
                            <p:stCondLst>
                              <p:cond delay="1300"/>
                            </p:stCondLst>
                            <p:childTnLst>
                              <p:par>
                                <p:cTn id="121" presetID="42" presetClass="path" presetSubtype="0" accel="50000" decel="50000" fill="hold" nodeType="afterEffect">
                                  <p:stCondLst>
                                    <p:cond delay="0"/>
                                  </p:stCondLst>
                                  <p:childTnLst>
                                    <p:animMotion origin="layout" path="M 2.21036E-6 2.22222E-6 L 0.09385 0.19977 " pathEditMode="relative" rAng="0" ptsTypes="AA">
                                      <p:cBhvr>
                                        <p:cTn id="122" dur="500" fill="hold"/>
                                        <p:tgtEl>
                                          <p:spTgt spid="219"/>
                                        </p:tgtEl>
                                        <p:attrNameLst>
                                          <p:attrName>ppt_x</p:attrName>
                                          <p:attrName>ppt_y</p:attrName>
                                        </p:attrNameLst>
                                      </p:cBhvr>
                                      <p:rCtr x="4686" y="9977"/>
                                    </p:animMotion>
                                  </p:childTnLst>
                                </p:cTn>
                              </p:par>
                              <p:par>
                                <p:cTn id="123" presetID="42" presetClass="path" presetSubtype="0" accel="50000" decel="50000" fill="hold" nodeType="withEffect">
                                  <p:stCondLst>
                                    <p:cond delay="0"/>
                                  </p:stCondLst>
                                  <p:childTnLst>
                                    <p:animMotion origin="layout" path="M -2.32492E-6 3.7037E-6 L 0.31502 0.20139 " pathEditMode="relative" rAng="0" ptsTypes="AA">
                                      <p:cBhvr>
                                        <p:cTn id="124" dur="500" fill="hold"/>
                                        <p:tgtEl>
                                          <p:spTgt spid="223"/>
                                        </p:tgtEl>
                                        <p:attrNameLst>
                                          <p:attrName>ppt_x</p:attrName>
                                          <p:attrName>ppt_y</p:attrName>
                                        </p:attrNameLst>
                                      </p:cBhvr>
                                      <p:rCtr x="15751" y="10069"/>
                                    </p:animMotion>
                                  </p:childTnLst>
                                </p:cTn>
                              </p:par>
                            </p:childTnLst>
                          </p:cTn>
                        </p:par>
                        <p:par>
                          <p:cTn id="125" fill="hold">
                            <p:stCondLst>
                              <p:cond delay="1800"/>
                            </p:stCondLst>
                            <p:childTnLst>
                              <p:par>
                                <p:cTn id="126" presetID="1" presetClass="exit" presetSubtype="0" fill="hold" nodeType="afterEffect">
                                  <p:stCondLst>
                                    <p:cond delay="0"/>
                                  </p:stCondLst>
                                  <p:childTnLst>
                                    <p:set>
                                      <p:cBhvr>
                                        <p:cTn id="127" dur="1" fill="hold">
                                          <p:stCondLst>
                                            <p:cond delay="0"/>
                                          </p:stCondLst>
                                        </p:cTn>
                                        <p:tgtEl>
                                          <p:spTgt spid="21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223"/>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133"/>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218"/>
                                        </p:tgtEl>
                                        <p:attrNameLst>
                                          <p:attrName>style.visibility</p:attrName>
                                        </p:attrNameLst>
                                      </p:cBhvr>
                                      <p:to>
                                        <p:strVal val="visible"/>
                                      </p:to>
                                    </p:set>
                                  </p:childTnLst>
                                </p:cTn>
                              </p:par>
                            </p:childTnLst>
                          </p:cTn>
                        </p:par>
                        <p:par>
                          <p:cTn id="134" fill="hold">
                            <p:stCondLst>
                              <p:cond delay="1800"/>
                            </p:stCondLst>
                            <p:childTnLst>
                              <p:par>
                                <p:cTn id="135" presetID="10" presetClass="entr" presetSubtype="0" fill="hold" nodeType="afterEffect">
                                  <p:stCondLst>
                                    <p:cond delay="0"/>
                                  </p:stCondLst>
                                  <p:childTnLst>
                                    <p:set>
                                      <p:cBhvr>
                                        <p:cTn id="136" dur="1" fill="hold">
                                          <p:stCondLst>
                                            <p:cond delay="0"/>
                                          </p:stCondLst>
                                        </p:cTn>
                                        <p:tgtEl>
                                          <p:spTgt spid="233"/>
                                        </p:tgtEl>
                                        <p:attrNameLst>
                                          <p:attrName>style.visibility</p:attrName>
                                        </p:attrNameLst>
                                      </p:cBhvr>
                                      <p:to>
                                        <p:strVal val="visible"/>
                                      </p:to>
                                    </p:set>
                                    <p:animEffect transition="in" filter="fade">
                                      <p:cBhvr>
                                        <p:cTn id="137" dur="100"/>
                                        <p:tgtEl>
                                          <p:spTgt spid="233"/>
                                        </p:tgtEl>
                                      </p:cBhvr>
                                    </p:animEffect>
                                  </p:childTnLst>
                                </p:cTn>
                              </p:par>
                              <p:par>
                                <p:cTn id="138" presetID="10" presetClass="entr" presetSubtype="0" fill="hold" nodeType="withEffect">
                                  <p:stCondLst>
                                    <p:cond delay="0"/>
                                  </p:stCondLst>
                                  <p:childTnLst>
                                    <p:set>
                                      <p:cBhvr>
                                        <p:cTn id="139" dur="1" fill="hold">
                                          <p:stCondLst>
                                            <p:cond delay="0"/>
                                          </p:stCondLst>
                                        </p:cTn>
                                        <p:tgtEl>
                                          <p:spTgt spid="242"/>
                                        </p:tgtEl>
                                        <p:attrNameLst>
                                          <p:attrName>style.visibility</p:attrName>
                                        </p:attrNameLst>
                                      </p:cBhvr>
                                      <p:to>
                                        <p:strVal val="visible"/>
                                      </p:to>
                                    </p:set>
                                    <p:animEffect transition="in" filter="fade">
                                      <p:cBhvr>
                                        <p:cTn id="140" dur="100"/>
                                        <p:tgtEl>
                                          <p:spTgt spid="242"/>
                                        </p:tgtEl>
                                      </p:cBhvr>
                                    </p:animEffect>
                                  </p:childTnLst>
                                </p:cTn>
                              </p:par>
                            </p:childTnLst>
                          </p:cTn>
                        </p:par>
                        <p:par>
                          <p:cTn id="141" fill="hold">
                            <p:stCondLst>
                              <p:cond delay="1900"/>
                            </p:stCondLst>
                            <p:childTnLst>
                              <p:par>
                                <p:cTn id="142" presetID="42" presetClass="path" presetSubtype="0" accel="50000" decel="50000" fill="hold" nodeType="afterEffect">
                                  <p:stCondLst>
                                    <p:cond delay="0"/>
                                  </p:stCondLst>
                                  <p:childTnLst>
                                    <p:animMotion origin="layout" path="M 4.65243E-6 3.7037E-6 L 0.05246 0.2 " pathEditMode="relative" rAng="0" ptsTypes="AA">
                                      <p:cBhvr>
                                        <p:cTn id="143" dur="500" fill="hold"/>
                                        <p:tgtEl>
                                          <p:spTgt spid="233"/>
                                        </p:tgtEl>
                                        <p:attrNameLst>
                                          <p:attrName>ppt_x</p:attrName>
                                          <p:attrName>ppt_y</p:attrName>
                                        </p:attrNameLst>
                                      </p:cBhvr>
                                      <p:rCtr x="2617" y="10000"/>
                                    </p:animMotion>
                                  </p:childTnLst>
                                </p:cTn>
                              </p:par>
                              <p:par>
                                <p:cTn id="144" presetID="42" presetClass="path" presetSubtype="0" accel="50000" decel="50000" fill="hold" nodeType="withEffect">
                                  <p:stCondLst>
                                    <p:cond delay="0"/>
                                  </p:stCondLst>
                                  <p:childTnLst>
                                    <p:animMotion origin="layout" path="M -2.15048E-6 2.22222E-6 L -0.17782 0.20116 " pathEditMode="relative" rAng="0" ptsTypes="AA">
                                      <p:cBhvr>
                                        <p:cTn id="145" dur="500" fill="hold"/>
                                        <p:tgtEl>
                                          <p:spTgt spid="242"/>
                                        </p:tgtEl>
                                        <p:attrNameLst>
                                          <p:attrName>ppt_x</p:attrName>
                                          <p:attrName>ppt_y</p:attrName>
                                        </p:attrNameLst>
                                      </p:cBhvr>
                                      <p:rCtr x="-8891" y="10046"/>
                                    </p:animMotion>
                                  </p:childTnLst>
                                </p:cTn>
                              </p:par>
                            </p:childTnLst>
                          </p:cTn>
                        </p:par>
                        <p:par>
                          <p:cTn id="146" fill="hold">
                            <p:stCondLst>
                              <p:cond delay="2400"/>
                            </p:stCondLst>
                            <p:childTnLst>
                              <p:par>
                                <p:cTn id="147" presetID="1" presetClass="exit" presetSubtype="0" fill="hold" nodeType="afterEffect">
                                  <p:stCondLst>
                                    <p:cond delay="0"/>
                                  </p:stCondLst>
                                  <p:childTnLst>
                                    <p:set>
                                      <p:cBhvr>
                                        <p:cTn id="148" dur="1" fill="hold">
                                          <p:stCondLst>
                                            <p:cond delay="0"/>
                                          </p:stCondLst>
                                        </p:cTn>
                                        <p:tgtEl>
                                          <p:spTgt spid="233"/>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242"/>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23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4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53" presetClass="exit" presetSubtype="32" fill="hold" nodeType="clickEffect">
                                  <p:stCondLst>
                                    <p:cond delay="0"/>
                                  </p:stCondLst>
                                  <p:childTnLst>
                                    <p:anim calcmode="lin" valueType="num">
                                      <p:cBhvr>
                                        <p:cTn id="162" dur="500"/>
                                        <p:tgtEl>
                                          <p:spTgt spid="115"/>
                                        </p:tgtEl>
                                        <p:attrNameLst>
                                          <p:attrName>ppt_w</p:attrName>
                                        </p:attrNameLst>
                                      </p:cBhvr>
                                      <p:tavLst>
                                        <p:tav tm="0">
                                          <p:val>
                                            <p:strVal val="ppt_w"/>
                                          </p:val>
                                        </p:tav>
                                        <p:tav tm="100000">
                                          <p:val>
                                            <p:fltVal val="0"/>
                                          </p:val>
                                        </p:tav>
                                      </p:tavLst>
                                    </p:anim>
                                    <p:anim calcmode="lin" valueType="num">
                                      <p:cBhvr>
                                        <p:cTn id="163" dur="500"/>
                                        <p:tgtEl>
                                          <p:spTgt spid="115"/>
                                        </p:tgtEl>
                                        <p:attrNameLst>
                                          <p:attrName>ppt_h</p:attrName>
                                        </p:attrNameLst>
                                      </p:cBhvr>
                                      <p:tavLst>
                                        <p:tav tm="0">
                                          <p:val>
                                            <p:strVal val="ppt_h"/>
                                          </p:val>
                                        </p:tav>
                                        <p:tav tm="100000">
                                          <p:val>
                                            <p:fltVal val="0"/>
                                          </p:val>
                                        </p:tav>
                                      </p:tavLst>
                                    </p:anim>
                                    <p:animEffect transition="out" filter="fade">
                                      <p:cBhvr>
                                        <p:cTn id="164" dur="500"/>
                                        <p:tgtEl>
                                          <p:spTgt spid="115"/>
                                        </p:tgtEl>
                                      </p:cBhvr>
                                    </p:animEffect>
                                    <p:set>
                                      <p:cBhvr>
                                        <p:cTn id="165" dur="1" fill="hold">
                                          <p:stCondLst>
                                            <p:cond delay="499"/>
                                          </p:stCondLst>
                                        </p:cTn>
                                        <p:tgtEl>
                                          <p:spTgt spid="115"/>
                                        </p:tgtEl>
                                        <p:attrNameLst>
                                          <p:attrName>style.visibility</p:attrName>
                                        </p:attrNameLst>
                                      </p:cBhvr>
                                      <p:to>
                                        <p:strVal val="hidden"/>
                                      </p:to>
                                    </p:set>
                                  </p:childTnLst>
                                </p:cTn>
                              </p:par>
                              <p:par>
                                <p:cTn id="166" presetID="53" presetClass="exit" presetSubtype="32" fill="hold" nodeType="withEffect">
                                  <p:stCondLst>
                                    <p:cond delay="0"/>
                                  </p:stCondLst>
                                  <p:childTnLst>
                                    <p:anim calcmode="lin" valueType="num">
                                      <p:cBhvr>
                                        <p:cTn id="167" dur="500"/>
                                        <p:tgtEl>
                                          <p:spTgt spid="249"/>
                                        </p:tgtEl>
                                        <p:attrNameLst>
                                          <p:attrName>ppt_w</p:attrName>
                                        </p:attrNameLst>
                                      </p:cBhvr>
                                      <p:tavLst>
                                        <p:tav tm="0">
                                          <p:val>
                                            <p:strVal val="ppt_w"/>
                                          </p:val>
                                        </p:tav>
                                        <p:tav tm="100000">
                                          <p:val>
                                            <p:fltVal val="0"/>
                                          </p:val>
                                        </p:tav>
                                      </p:tavLst>
                                    </p:anim>
                                    <p:anim calcmode="lin" valueType="num">
                                      <p:cBhvr>
                                        <p:cTn id="168" dur="500"/>
                                        <p:tgtEl>
                                          <p:spTgt spid="249"/>
                                        </p:tgtEl>
                                        <p:attrNameLst>
                                          <p:attrName>ppt_h</p:attrName>
                                        </p:attrNameLst>
                                      </p:cBhvr>
                                      <p:tavLst>
                                        <p:tav tm="0">
                                          <p:val>
                                            <p:strVal val="ppt_h"/>
                                          </p:val>
                                        </p:tav>
                                        <p:tav tm="100000">
                                          <p:val>
                                            <p:fltVal val="0"/>
                                          </p:val>
                                        </p:tav>
                                      </p:tavLst>
                                    </p:anim>
                                    <p:animEffect transition="out" filter="fade">
                                      <p:cBhvr>
                                        <p:cTn id="169" dur="500"/>
                                        <p:tgtEl>
                                          <p:spTgt spid="249"/>
                                        </p:tgtEl>
                                      </p:cBhvr>
                                    </p:animEffect>
                                    <p:set>
                                      <p:cBhvr>
                                        <p:cTn id="170" dur="1" fill="hold">
                                          <p:stCondLst>
                                            <p:cond delay="499"/>
                                          </p:stCondLst>
                                        </p:cTn>
                                        <p:tgtEl>
                                          <p:spTgt spid="249"/>
                                        </p:tgtEl>
                                        <p:attrNameLst>
                                          <p:attrName>style.visibility</p:attrName>
                                        </p:attrNameLst>
                                      </p:cBhvr>
                                      <p:to>
                                        <p:strVal val="hidden"/>
                                      </p:to>
                                    </p:set>
                                  </p:childTnLst>
                                </p:cTn>
                              </p:par>
                            </p:childTnLst>
                          </p:cTn>
                        </p:par>
                        <p:par>
                          <p:cTn id="171" fill="hold">
                            <p:stCondLst>
                              <p:cond delay="500"/>
                            </p:stCondLst>
                            <p:childTnLst>
                              <p:par>
                                <p:cTn id="172" presetID="53" presetClass="entr" presetSubtype="16" fill="hold" nodeType="afterEffect">
                                  <p:stCondLst>
                                    <p:cond delay="1000"/>
                                  </p:stCondLst>
                                  <p:childTnLst>
                                    <p:set>
                                      <p:cBhvr>
                                        <p:cTn id="173" dur="1" fill="hold">
                                          <p:stCondLst>
                                            <p:cond delay="0"/>
                                          </p:stCondLst>
                                        </p:cTn>
                                        <p:tgtEl>
                                          <p:spTgt spid="256"/>
                                        </p:tgtEl>
                                        <p:attrNameLst>
                                          <p:attrName>style.visibility</p:attrName>
                                        </p:attrNameLst>
                                      </p:cBhvr>
                                      <p:to>
                                        <p:strVal val="visible"/>
                                      </p:to>
                                    </p:set>
                                    <p:anim calcmode="lin" valueType="num">
                                      <p:cBhvr>
                                        <p:cTn id="174" dur="500" fill="hold"/>
                                        <p:tgtEl>
                                          <p:spTgt spid="256"/>
                                        </p:tgtEl>
                                        <p:attrNameLst>
                                          <p:attrName>ppt_w</p:attrName>
                                        </p:attrNameLst>
                                      </p:cBhvr>
                                      <p:tavLst>
                                        <p:tav tm="0">
                                          <p:val>
                                            <p:fltVal val="0"/>
                                          </p:val>
                                        </p:tav>
                                        <p:tav tm="100000">
                                          <p:val>
                                            <p:strVal val="#ppt_w"/>
                                          </p:val>
                                        </p:tav>
                                      </p:tavLst>
                                    </p:anim>
                                    <p:anim calcmode="lin" valueType="num">
                                      <p:cBhvr>
                                        <p:cTn id="175" dur="500" fill="hold"/>
                                        <p:tgtEl>
                                          <p:spTgt spid="256"/>
                                        </p:tgtEl>
                                        <p:attrNameLst>
                                          <p:attrName>ppt_h</p:attrName>
                                        </p:attrNameLst>
                                      </p:cBhvr>
                                      <p:tavLst>
                                        <p:tav tm="0">
                                          <p:val>
                                            <p:fltVal val="0"/>
                                          </p:val>
                                        </p:tav>
                                        <p:tav tm="100000">
                                          <p:val>
                                            <p:strVal val="#ppt_h"/>
                                          </p:val>
                                        </p:tav>
                                      </p:tavLst>
                                    </p:anim>
                                    <p:animEffect transition="in" filter="fade">
                                      <p:cBhvr>
                                        <p:cTn id="176"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47" grpId="0" animBg="1"/>
      <p:bldP spid="147" grpId="1" animBg="1"/>
      <p:bldP spid="149" grpId="0" animBg="1"/>
      <p:bldP spid="149" grpId="1" animBg="1"/>
      <p:bldP spid="150" grpId="0" animBg="1"/>
      <p:bldP spid="15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29114" y="1302384"/>
            <a:ext cx="7736947" cy="4342786"/>
          </a:xfrm>
          <a:prstGeom prst="rect">
            <a:avLst/>
          </a:prstGeom>
        </p:spPr>
      </p:pic>
      <p:sp>
        <p:nvSpPr>
          <p:cNvPr id="3" name="Rectangle 2"/>
          <p:cNvSpPr/>
          <p:nvPr/>
        </p:nvSpPr>
        <p:spPr>
          <a:xfrm>
            <a:off x="2229114"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390207"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86" y="396941"/>
            <a:ext cx="6020663" cy="451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E40B1E99E8BE4AAC3A21245C12BD99" ma:contentTypeVersion="2" ma:contentTypeDescription="Create a new document." ma:contentTypeScope="" ma:versionID="4b0275ef11b5829381cec9e4729bc90e">
  <xsd:schema xmlns:xsd="http://www.w3.org/2001/XMLSchema" xmlns:xs="http://www.w3.org/2001/XMLSchema" xmlns:p="http://schemas.microsoft.com/office/2006/metadata/properties" xmlns:ns2="350ae53a-ba29-4ed5-89d3-487453a98c92" targetNamespace="http://schemas.microsoft.com/office/2006/metadata/properties" ma:root="true" ma:fieldsID="a5c72591f1964ae3fce3a31f55e0501c" ns2:_="">
    <xsd:import namespace="350ae53a-ba29-4ed5-89d3-487453a98c9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ae53a-ba29-4ed5-89d3-487453a98c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AA34E2-B7AE-4E9D-91AF-F71B454E6E93}">
  <ds:schemaRefs>
    <ds:schemaRef ds:uri="http://schemas.openxmlformats.org/package/2006/metadata/core-properties"/>
    <ds:schemaRef ds:uri="350ae53a-ba29-4ed5-89d3-487453a98c92"/>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368C8C32-C4FB-4000-9A59-30667DA28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ae53a-ba29-4ed5-89d3-487453a98c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265ACB-EFA3-42C5-AD1B-CCDA0ED563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SAP_2018_16x9_Black</Template>
  <TotalTime>0</TotalTime>
  <Words>1355</Words>
  <Application>Microsoft Office PowerPoint</Application>
  <PresentationFormat>Custom</PresentationFormat>
  <Paragraphs>269</Paragraphs>
  <Slides>13</Slides>
  <Notes>13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Arial Unicode MS</vt:lpstr>
      <vt:lpstr>Calibri</vt:lpstr>
      <vt:lpstr>Courier New</vt:lpstr>
      <vt:lpstr>Helvetica Neue</vt:lpstr>
      <vt:lpstr>Symbol</vt:lpstr>
      <vt:lpstr>Wingdings</vt:lpstr>
      <vt:lpstr>Wingdings</vt:lpstr>
      <vt:lpstr>SAP 2018 16x9 black</vt:lpstr>
      <vt:lpstr>Containers are awesome!     But why?</vt:lpstr>
      <vt:lpstr>This is what we (do not) want!</vt:lpstr>
      <vt:lpstr>Container, Docker, Kubernetes</vt:lpstr>
      <vt:lpstr>Why not simply use some automation tools and run VMs?</vt:lpstr>
      <vt:lpstr>PowerPoint Presentation</vt:lpstr>
      <vt:lpstr>PowerPoint Presentation</vt:lpstr>
      <vt:lpstr>Kubernetes Overview</vt:lpstr>
      <vt:lpstr>Containers will NOT fix a broken architecture!</vt:lpstr>
      <vt:lpstr>PowerPoint Presentation</vt:lpstr>
      <vt:lpstr>PowerPoint Presentation</vt:lpstr>
      <vt:lpstr>The enterprise IT adoption cycle</vt:lpstr>
      <vt:lpstr>No „one size fits all“ - Cloud Foundry and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2018/16:9/black</cp:keywords>
  <cp:lastModifiedBy>Kahl, Hendrik</cp:lastModifiedBy>
  <cp:revision>21</cp:revision>
  <dcterms:created xsi:type="dcterms:W3CDTF">2018-09-20T13:43:01Z</dcterms:created>
  <dcterms:modified xsi:type="dcterms:W3CDTF">2018-09-25T09:12:54Z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0x01010048E40B1E99E8BE4AAC3A21245C12BD99</vt:lpwstr>
  </property>
</Properties>
</file>