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5"/>
  </p:notesMasterIdLst>
  <p:handoutMasterIdLst>
    <p:handoutMasterId r:id="rId26"/>
  </p:handoutMasterIdLst>
  <p:sldIdLst>
    <p:sldId id="434" r:id="rId2"/>
    <p:sldId id="437" r:id="rId3"/>
    <p:sldId id="444" r:id="rId4"/>
    <p:sldId id="449" r:id="rId5"/>
    <p:sldId id="458" r:id="rId6"/>
    <p:sldId id="450" r:id="rId7"/>
    <p:sldId id="460" r:id="rId8"/>
    <p:sldId id="451" r:id="rId9"/>
    <p:sldId id="461" r:id="rId10"/>
    <p:sldId id="455" r:id="rId11"/>
    <p:sldId id="462" r:id="rId12"/>
    <p:sldId id="452" r:id="rId13"/>
    <p:sldId id="459" r:id="rId14"/>
    <p:sldId id="454" r:id="rId15"/>
    <p:sldId id="453" r:id="rId16"/>
    <p:sldId id="382" r:id="rId17"/>
    <p:sldId id="438" r:id="rId18"/>
    <p:sldId id="440" r:id="rId19"/>
    <p:sldId id="456" r:id="rId20"/>
    <p:sldId id="457" r:id="rId21"/>
    <p:sldId id="448" r:id="rId22"/>
    <p:sldId id="463" r:id="rId23"/>
    <p:sldId id="26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95" d="100"/>
          <a:sy n="95" d="100"/>
        </p:scale>
        <p:origin x="1572"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a:t>
            </a:r>
            <a:r>
              <a:rPr lang="en-US" dirty="0" err="1"/>
              <a:t>seccomp</a:t>
            </a:r>
            <a:r>
              <a:rPr lang="en-US" dirty="0"/>
              <a:t> </a:t>
            </a:r>
            <a:r>
              <a:rPr lang="en-US" b="1" dirty="0"/>
              <a:t>based on Docker </a:t>
            </a:r>
            <a:r>
              <a:rPr lang="en-US" b="0" dirty="0"/>
              <a:t>(for convenience)</a:t>
            </a:r>
            <a:endParaRPr lang="en-US" b="1" dirty="0"/>
          </a:p>
          <a:p>
            <a:endParaRPr lang="en-US" dirty="0"/>
          </a:p>
          <a:p>
            <a:r>
              <a:rPr lang="en-US" dirty="0"/>
              <a:t>Within the repo go to the container-demos folder and run </a:t>
            </a:r>
            <a:r>
              <a:rPr lang="en-US" b="1" dirty="0"/>
              <a:t>demo-05-seccomp.sh</a:t>
            </a:r>
          </a:p>
          <a:p>
            <a:endParaRPr lang="en-US" b="0" dirty="0"/>
          </a:p>
          <a:p>
            <a:r>
              <a:rPr lang="en-US" b="0" dirty="0"/>
              <a:t>The script will demonstrate how </a:t>
            </a:r>
            <a:r>
              <a:rPr lang="en-US" b="0" dirty="0" err="1"/>
              <a:t>seccomp</a:t>
            </a:r>
            <a:r>
              <a:rPr lang="en-US" b="0" dirty="0"/>
              <a:t> profiles can be used to control access to the kernel via </a:t>
            </a:r>
            <a:r>
              <a:rPr lang="en-US" b="0" dirty="0" err="1"/>
              <a:t>syscalls</a:t>
            </a:r>
            <a:r>
              <a:rPr lang="en-US" b="0" dirty="0"/>
              <a:t>. To make things easier, this demo  is based on Docker so it might give already an impression on how Docker works.</a:t>
            </a:r>
          </a:p>
          <a:p>
            <a:endParaRPr lang="en-US" b="0" dirty="0"/>
          </a:p>
          <a:p>
            <a:r>
              <a:rPr lang="en-US" b="0" dirty="0"/>
              <a:t>While the </a:t>
            </a:r>
            <a:r>
              <a:rPr lang="en-US" b="0" dirty="0" err="1"/>
              <a:t>syscalls</a:t>
            </a:r>
            <a:r>
              <a:rPr lang="en-US" b="0" dirty="0"/>
              <a:t> are blocked in this demo, it is worth to mention, that you can also implement trap wires to inform the underlying platform of what’s going on and potentially invoke countermeasures.</a:t>
            </a:r>
          </a:p>
          <a:p>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065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Optionally – run the command above on the container folder created by the chroot demo script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07813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a:t>
            </a:r>
            <a:r>
              <a:rPr lang="en-US" baseline="0" noProof="0"/>
              <a:t>: </a:t>
            </a:r>
            <a:br>
              <a:rPr lang="en-US" baseline="0" noProof="0"/>
            </a:br>
            <a:r>
              <a:rPr lang="en-US" baseline="0" noProof="0"/>
              <a:t>   </a:t>
            </a:r>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001578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chroot</a:t>
            </a:r>
          </a:p>
          <a:p>
            <a:endParaRPr lang="en-US" dirty="0"/>
          </a:p>
          <a:p>
            <a:r>
              <a:rPr lang="en-US" dirty="0"/>
              <a:t>Within the repo go to the container-demos folder and run </a:t>
            </a:r>
            <a:r>
              <a:rPr lang="en-US" b="1" dirty="0"/>
              <a:t>demo-01-chroot.sh</a:t>
            </a:r>
          </a:p>
          <a:p>
            <a:r>
              <a:rPr lang="en-US" dirty="0"/>
              <a:t>The script will do the setup of a minimal environment (basically only a bash + libs) and chroot into it.</a:t>
            </a:r>
          </a:p>
          <a:p>
            <a:endParaRPr lang="en-US" dirty="0"/>
          </a:p>
          <a:p>
            <a:r>
              <a:rPr lang="en-US" dirty="0"/>
              <a:t>Explain the importance of libraries to binaries. Without the corresponding libs in their respective directories, no binary will work. And after all, (container) processes are based on binaries.</a:t>
            </a:r>
          </a:p>
          <a:p>
            <a:endParaRPr lang="en-US" dirty="0"/>
          </a:p>
          <a:p>
            <a:r>
              <a:rPr lang="en-US" dirty="0"/>
              <a:t>It is also worth to mention, that the file system you chroot into is the foundation of every container. Luckily in most cases you can rely on others building the base images with all binaries and libs. The only thing you have to do as a developer is move your own stuff into it.</a:t>
            </a:r>
          </a:p>
          <a:p>
            <a:r>
              <a:rPr lang="en-US" dirty="0"/>
              <a:t> </a:t>
            </a:r>
          </a:p>
          <a:p>
            <a:r>
              <a:rPr lang="en-US" dirty="0"/>
              <a:t>So if there is something called centos or ubuntu later, remember that this is no full-fledged OS but only a collection of bins/libs making your life a lot easier.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7991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namespaces &amp; </a:t>
            </a:r>
            <a:r>
              <a:rPr lang="en-US" dirty="0" err="1"/>
              <a:t>unshare</a:t>
            </a:r>
            <a:endParaRPr lang="en-US" dirty="0"/>
          </a:p>
          <a:p>
            <a:endParaRPr lang="en-US" dirty="0"/>
          </a:p>
          <a:p>
            <a:r>
              <a:rPr lang="en-US" dirty="0"/>
              <a:t>Within the repo go to the container-demos folder and run </a:t>
            </a:r>
            <a:r>
              <a:rPr lang="en-US" b="1" dirty="0"/>
              <a:t>demo-02-unshare.sh</a:t>
            </a:r>
          </a:p>
          <a:p>
            <a:endParaRPr lang="en-US" b="0" dirty="0"/>
          </a:p>
          <a:p>
            <a:r>
              <a:rPr lang="en-US" b="0" dirty="0"/>
              <a:t>The script will fork a new process with a separate PID namespace. It’ll also explore the space of the newly created processes. Please note, the demo does </a:t>
            </a:r>
            <a:r>
              <a:rPr lang="en-US" b="1" dirty="0"/>
              <a:t>not </a:t>
            </a:r>
            <a:r>
              <a:rPr lang="en-US" b="0" dirty="0"/>
              <a:t>use </a:t>
            </a:r>
            <a:r>
              <a:rPr lang="en-US" b="1" dirty="0"/>
              <a:t>chroot</a:t>
            </a:r>
            <a:r>
              <a:rPr lang="en-US" b="0" dirty="0"/>
              <a:t>.</a:t>
            </a:r>
          </a:p>
          <a:p>
            <a:endParaRPr lang="en-US" b="0" dirty="0"/>
          </a:p>
          <a:p>
            <a:r>
              <a:rPr lang="en-US" b="0" dirty="0"/>
              <a:t>With namespaces you can isolate aspects of a processes or process groups (like the process tree or networking stack). As mentioned on the previous slide, this is another building block for Linux containers to work.</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8941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a:t>
            </a:r>
            <a:r>
              <a:rPr lang="en-US" dirty="0" err="1"/>
              <a:t>cgroups</a:t>
            </a:r>
            <a:endParaRPr lang="en-US" dirty="0"/>
          </a:p>
          <a:p>
            <a:endParaRPr lang="en-US" dirty="0"/>
          </a:p>
          <a:p>
            <a:r>
              <a:rPr lang="en-US" dirty="0"/>
              <a:t>Within the repo go to the container-demos folder and run </a:t>
            </a:r>
            <a:r>
              <a:rPr lang="en-US" b="1" dirty="0"/>
              <a:t>demo-03-cgroup.sh</a:t>
            </a:r>
          </a:p>
          <a:p>
            <a:endParaRPr lang="en-US" b="0" dirty="0"/>
          </a:p>
          <a:p>
            <a:r>
              <a:rPr lang="en-US" b="0" dirty="0"/>
              <a:t>The script will demonstrate how </a:t>
            </a:r>
            <a:r>
              <a:rPr lang="en-US" b="0" dirty="0" err="1"/>
              <a:t>cgroups</a:t>
            </a:r>
            <a:r>
              <a:rPr lang="en-US" b="0" dirty="0"/>
              <a:t> can be used to control processes. The example is focusing on CPU usage.</a:t>
            </a:r>
          </a:p>
          <a:p>
            <a:endParaRPr lang="en-US" b="0" dirty="0"/>
          </a:p>
          <a:p>
            <a:r>
              <a:rPr lang="en-US" b="0" dirty="0"/>
              <a:t>Docker as well as Kubernetes can make use of </a:t>
            </a:r>
            <a:r>
              <a:rPr lang="en-US" b="0" dirty="0" err="1"/>
              <a:t>cgroups</a:t>
            </a:r>
            <a:r>
              <a:rPr lang="en-US" b="0" dirty="0"/>
              <a:t> to manage resources in a container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68481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#0 – Linux Primitives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marL="0" lvl="1" indent="0">
              <a:buNone/>
            </a:pPr>
            <a:r>
              <a:rPr lang="de-DE" dirty="0"/>
              <a:t>Images </a:t>
            </a:r>
            <a:r>
              <a:rPr lang="de-DE" dirty="0" err="1"/>
              <a:t>are</a:t>
            </a:r>
            <a:r>
              <a:rPr lang="de-DE" dirty="0"/>
              <a:t> … </a:t>
            </a:r>
            <a:endParaRPr lang="en-US" dirty="0"/>
          </a:p>
          <a:p>
            <a:pPr lvl="1"/>
            <a:r>
              <a:rPr lang="en-US" dirty="0"/>
              <a:t>templates that containers are created from</a:t>
            </a:r>
          </a:p>
          <a:p>
            <a:pPr lvl="1"/>
            <a:r>
              <a:rPr lang="en-US" dirty="0"/>
              <a:t>pulled from a registry</a:t>
            </a:r>
          </a:p>
          <a:p>
            <a:pPr lvl="1"/>
            <a:r>
              <a:rPr lang="en-US" dirty="0"/>
              <a:t>created from a </a:t>
            </a:r>
            <a:r>
              <a:rPr lang="en-US" dirty="0" err="1"/>
              <a:t>Dockerfile</a:t>
            </a:r>
            <a:r>
              <a:rPr lang="en-US" dirty="0"/>
              <a:t> or by committing changes</a:t>
            </a:r>
          </a:p>
          <a:p>
            <a:pPr lvl="1"/>
            <a:r>
              <a:rPr lang="en-US" dirty="0"/>
              <a:t>consist of several layers</a:t>
            </a:r>
          </a:p>
          <a:p>
            <a:pPr lvl="1"/>
            <a:r>
              <a:rPr lang="en-US" dirty="0"/>
              <a:t>can be and actually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via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5" grpId="0" animBg="1"/>
      <p:bldP spid="16" grpId="0" animBg="1"/>
      <p:bldP spid="17" grpId="0" animBg="1"/>
      <p:bldP spid="18" grpId="0" animBg="1"/>
      <p:bldP spid="19" grpId="0" animBg="1"/>
      <p:bldP spid="49" grpId="0" animBg="1"/>
      <p:bldP spid="50" grpId="0" animBg="1"/>
      <p:bldP spid="51"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Setting up Docker </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350528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77293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54730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2433659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2309</Words>
  <Application>Microsoft Office PowerPoint</Application>
  <PresentationFormat>Custom</PresentationFormat>
  <Paragraphs>309</Paragraphs>
  <Slides>23</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Demo</vt:lpstr>
      <vt:lpstr>Process (and more) isolation with namespaces</vt:lpstr>
      <vt:lpstr>Demo</vt:lpstr>
      <vt:lpstr>Resource limitations with cgroups</vt:lpstr>
      <vt:lpstr>Demo</vt:lpstr>
      <vt:lpstr>Container security with seccomp</vt:lpstr>
      <vt:lpstr>Demo</vt:lpstr>
      <vt:lpstr>Let’s use these features to start our first container…</vt:lpstr>
      <vt:lpstr>Exercise #0 – Linux Primitives</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Exercise #1 – Setting up Docker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556</cp:revision>
  <dcterms:created xsi:type="dcterms:W3CDTF">2015-10-14T11:21:43Z</dcterms:created>
  <dcterms:modified xsi:type="dcterms:W3CDTF">2018-08-01T07:14:06Z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