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2" r:id="rId3"/>
    <p:sldId id="443" r:id="rId4"/>
    <p:sldId id="444" r:id="rId5"/>
    <p:sldId id="455" r:id="rId6"/>
    <p:sldId id="451" r:id="rId7"/>
    <p:sldId id="452" r:id="rId8"/>
    <p:sldId id="453" r:id="rId9"/>
    <p:sldId id="454" r:id="rId10"/>
    <p:sldId id="446" r:id="rId11"/>
    <p:sldId id="458" r:id="rId12"/>
    <p:sldId id="445" r:id="rId13"/>
    <p:sldId id="450" r:id="rId14"/>
    <p:sldId id="457" r:id="rId15"/>
    <p:sldId id="456" r:id="rId16"/>
    <p:sldId id="449"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74727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hyperlink" Target="https://github.com/kubernetes/minikube" TargetMode="Externa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23" y="2057890"/>
            <a:ext cx="2352093" cy="2352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1428</Words>
  <Application>Microsoft Office PowerPoint</Application>
  <PresentationFormat>Custom</PresentationFormat>
  <Paragraphs>194</Paragraphs>
  <Slides>17</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Desired target state</vt:lpstr>
      <vt:lpstr>Node Management</vt:lpstr>
      <vt:lpstr>A note on scheduling pods…</vt:lpstr>
      <vt:lpstr>Sometimes working with kubernetes is like …</vt:lpstr>
      <vt:lpstr> K8s Dashboard</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587</cp:revision>
  <dcterms:created xsi:type="dcterms:W3CDTF">2015-10-14T11:21:43Z</dcterms:created>
  <dcterms:modified xsi:type="dcterms:W3CDTF">2018-03-21T16:06:30Z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