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51" r:id="rId7"/>
    <p:sldId id="450" r:id="rId8"/>
    <p:sldId id="440" r:id="rId9"/>
    <p:sldId id="436" r:id="rId10"/>
    <p:sldId id="449" r:id="rId11"/>
    <p:sldId id="447"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76257" autoAdjust="0"/>
  </p:normalViewPr>
  <p:slideViewPr>
    <p:cSldViewPr snapToGrid="0" showGuides="1">
      <p:cViewPr varScale="1">
        <p:scale>
          <a:sx n="100" d="100"/>
          <a:sy n="100" d="100"/>
        </p:scale>
        <p:origin x="1368"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a:t>
            </a:r>
            <a:r>
              <a:rPr lang="en-US" dirty="0" err="1"/>
              <a:t>showl</a:t>
            </a:r>
            <a:r>
              <a:rPr lang="en-US" dirty="0"/>
              <a:t>-labels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42" presetClass="exit" presetSubtype="0" fill="hold" nodeType="afterEffect">
                                  <p:stCondLst>
                                    <p:cond delay="0"/>
                                  </p:stCondLst>
                                  <p:childTnLst>
                                    <p:animEffect transition="out" filter="fade">
                                      <p:cBhvr>
                                        <p:cTn id="9" dur="1000"/>
                                        <p:tgtEl>
                                          <p:spTgt spid="15"/>
                                        </p:tgtEl>
                                      </p:cBhvr>
                                    </p:animEffect>
                                    <p:anim calcmode="lin" valueType="num">
                                      <p:cBhvr>
                                        <p:cTn id="10" dur="1000"/>
                                        <p:tgtEl>
                                          <p:spTgt spid="15"/>
                                        </p:tgtEl>
                                        <p:attrNameLst>
                                          <p:attrName>ppt_x</p:attrName>
                                        </p:attrNameLst>
                                      </p:cBhvr>
                                      <p:tavLst>
                                        <p:tav tm="0">
                                          <p:val>
                                            <p:strVal val="ppt_x"/>
                                          </p:val>
                                        </p:tav>
                                        <p:tav tm="100000">
                                          <p:val>
                                            <p:strVal val="ppt_x"/>
                                          </p:val>
                                        </p:tav>
                                      </p:tavLst>
                                    </p:anim>
                                    <p:anim calcmode="lin" valueType="num">
                                      <p:cBhvr>
                                        <p:cTn id="11" dur="1000"/>
                                        <p:tgtEl>
                                          <p:spTgt spid="15"/>
                                        </p:tgtEl>
                                        <p:attrNameLst>
                                          <p:attrName>ppt_y</p:attrName>
                                        </p:attrNameLst>
                                      </p:cBhvr>
                                      <p:tavLst>
                                        <p:tav tm="0">
                                          <p:val>
                                            <p:strVal val="ppt_y"/>
                                          </p:val>
                                        </p:tav>
                                        <p:tav tm="100000">
                                          <p:val>
                                            <p:strVal val="ppt_y+.1"/>
                                          </p:val>
                                        </p:tav>
                                      </p:tavLst>
                                    </p:anim>
                                    <p:set>
                                      <p:cBhvr>
                                        <p:cTn id="12" dur="1" fill="hold">
                                          <p:stCondLst>
                                            <p:cond delay="999"/>
                                          </p:stCondLst>
                                        </p:cTn>
                                        <p:tgtEl>
                                          <p:spTgt spid="15"/>
                                        </p:tgtEl>
                                        <p:attrNameLst>
                                          <p:attrName>style.visibility</p:attrName>
                                        </p:attrNameLst>
                                      </p:cBhvr>
                                      <p:to>
                                        <p:strVal val="hidden"/>
                                      </p:to>
                                    </p:set>
                                  </p:childTnLst>
                                </p:cTn>
                              </p:par>
                            </p:childTnLst>
                          </p:cTn>
                        </p:par>
                        <p:par>
                          <p:cTn id="13" fill="hold">
                            <p:stCondLst>
                              <p:cond delay="1000"/>
                            </p:stCondLst>
                            <p:childTnLst>
                              <p:par>
                                <p:cTn id="14" presetID="42" presetClass="exit" presetSubtype="0" fill="hold" nodeType="afterEffect">
                                  <p:stCondLst>
                                    <p:cond delay="0"/>
                                  </p:stCondLst>
                                  <p:childTnLst>
                                    <p:animEffect transition="out" filter="fade">
                                      <p:cBhvr>
                                        <p:cTn id="15" dur="1000"/>
                                        <p:tgtEl>
                                          <p:spTgt spid="13"/>
                                        </p:tgtEl>
                                      </p:cBhvr>
                                    </p:animEffect>
                                    <p:anim calcmode="lin" valueType="num">
                                      <p:cBhvr>
                                        <p:cTn id="16" dur="1000"/>
                                        <p:tgtEl>
                                          <p:spTgt spid="13"/>
                                        </p:tgtEl>
                                        <p:attrNameLst>
                                          <p:attrName>ppt_x</p:attrName>
                                        </p:attrNameLst>
                                      </p:cBhvr>
                                      <p:tavLst>
                                        <p:tav tm="0">
                                          <p:val>
                                            <p:strVal val="ppt_x"/>
                                          </p:val>
                                        </p:tav>
                                        <p:tav tm="100000">
                                          <p:val>
                                            <p:strVal val="ppt_x"/>
                                          </p:val>
                                        </p:tav>
                                      </p:tavLst>
                                    </p:anim>
                                    <p:anim calcmode="lin" valueType="num">
                                      <p:cBhvr>
                                        <p:cTn id="17" dur="1000"/>
                                        <p:tgtEl>
                                          <p:spTgt spid="13"/>
                                        </p:tgtEl>
                                        <p:attrNameLst>
                                          <p:attrName>ppt_y</p:attrName>
                                        </p:attrNameLst>
                                      </p:cBhvr>
                                      <p:tavLst>
                                        <p:tav tm="0">
                                          <p:val>
                                            <p:strVal val="ppt_y"/>
                                          </p:val>
                                        </p:tav>
                                        <p:tav tm="100000">
                                          <p:val>
                                            <p:strVal val="ppt_y+.1"/>
                                          </p:val>
                                        </p:tav>
                                      </p:tavLst>
                                    </p:anim>
                                    <p:set>
                                      <p:cBhvr>
                                        <p:cTn id="18" dur="1" fill="hold">
                                          <p:stCondLst>
                                            <p:cond delay="999"/>
                                          </p:stCondLst>
                                        </p:cTn>
                                        <p:tgtEl>
                                          <p:spTgt spid="13"/>
                                        </p:tgtEl>
                                        <p:attrNameLst>
                                          <p:attrName>style.visibility</p:attrName>
                                        </p:attrNameLst>
                                      </p:cBhvr>
                                      <p:to>
                                        <p:strVal val="hidden"/>
                                      </p:to>
                                    </p:set>
                                  </p:childTnLst>
                                </p:cTn>
                              </p:par>
                            </p:childTnLst>
                          </p:cTn>
                        </p:par>
                        <p:par>
                          <p:cTn id="19" fill="hold">
                            <p:stCondLst>
                              <p:cond delay="2000"/>
                            </p:stCondLst>
                            <p:childTnLst>
                              <p:par>
                                <p:cTn id="20" presetID="42" presetClass="exit" presetSubtype="0" fill="hold" nodeType="afterEffect">
                                  <p:stCondLst>
                                    <p:cond delay="0"/>
                                  </p:stCondLst>
                                  <p:childTnLst>
                                    <p:animEffect transition="out" filter="fade">
                                      <p:cBhvr>
                                        <p:cTn id="21" dur="1000"/>
                                        <p:tgtEl>
                                          <p:spTgt spid="14"/>
                                        </p:tgtEl>
                                      </p:cBhvr>
                                    </p:animEffect>
                                    <p:anim calcmode="lin" valueType="num">
                                      <p:cBhvr>
                                        <p:cTn id="22" dur="1000"/>
                                        <p:tgtEl>
                                          <p:spTgt spid="14"/>
                                        </p:tgtEl>
                                        <p:attrNameLst>
                                          <p:attrName>ppt_x</p:attrName>
                                        </p:attrNameLst>
                                      </p:cBhvr>
                                      <p:tavLst>
                                        <p:tav tm="0">
                                          <p:val>
                                            <p:strVal val="ppt_x"/>
                                          </p:val>
                                        </p:tav>
                                        <p:tav tm="100000">
                                          <p:val>
                                            <p:strVal val="ppt_x"/>
                                          </p:val>
                                        </p:tav>
                                      </p:tavLst>
                                    </p:anim>
                                    <p:anim calcmode="lin" valueType="num">
                                      <p:cBhvr>
                                        <p:cTn id="23" dur="1000"/>
                                        <p:tgtEl>
                                          <p:spTgt spid="14"/>
                                        </p:tgtEl>
                                        <p:attrNameLst>
                                          <p:attrName>ppt_y</p:attrName>
                                        </p:attrNameLst>
                                      </p:cBhvr>
                                      <p:tavLst>
                                        <p:tav tm="0">
                                          <p:val>
                                            <p:strVal val="ppt_y"/>
                                          </p:val>
                                        </p:tav>
                                        <p:tav tm="100000">
                                          <p:val>
                                            <p:strVal val="ppt_y+.1"/>
                                          </p:val>
                                        </p:tav>
                                      </p:tavLst>
                                    </p:anim>
                                    <p:set>
                                      <p:cBhvr>
                                        <p:cTn id="24"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881849" y="3047691"/>
            <a:ext cx="1365951" cy="14513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845498"/>
            <a:ext cx="2647950" cy="2143125"/>
          </a:xfrm>
          <a:prstGeom prst="rect">
            <a:avLst/>
          </a:prstGeom>
          <a:noFill/>
          <a:extLst>
            <a:ext uri="{909E8E84-426E-40DD-AFC4-6F175D3DCCD1}">
              <a14:hiddenFill xmlns:a14="http://schemas.microsoft.com/office/drawing/2010/main">
                <a:solidFill>
                  <a:srgbClr val="FFFFFF"/>
                </a:solidFill>
              </a14:hiddenFill>
            </a:ext>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4DCD3A2-04F9-4ED8-8D59-B92D55221180}"/>
              </a:ext>
            </a:extLst>
          </p:cNvPr>
          <p:cNvSpPr/>
          <p:nvPr/>
        </p:nvSpPr>
        <p:spPr bwMode="gray">
          <a:xfrm>
            <a:off x="609933" y="4667123"/>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67563" y="3047691"/>
            <a:ext cx="1365951" cy="1451323"/>
          </a:xfrm>
          <a:prstGeom prst="rect">
            <a:avLst/>
          </a:prstGeom>
          <a:gradFill>
            <a:gsLst>
              <a:gs pos="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8" name="Picture 6" descr="Related image">
            <a:extLst>
              <a:ext uri="{FF2B5EF4-FFF2-40B4-BE49-F238E27FC236}">
                <a16:creationId xmlns:a16="http://schemas.microsoft.com/office/drawing/2014/main" id="{2CEEA07E-6C06-458E-917A-3934914A9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178957" y="3047691"/>
            <a:ext cx="1365951" cy="1451323"/>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42" presetClass="exit" presetSubtype="0" fill="hold" nodeType="afterEffect">
                                  <p:stCondLst>
                                    <p:cond delay="0"/>
                                  </p:stCondLst>
                                  <p:childTnLst>
                                    <p:animEffect transition="out" filter="fade">
                                      <p:cBhvr>
                                        <p:cTn id="15" dur="1000"/>
                                        <p:tgtEl>
                                          <p:spTgt spid="7"/>
                                        </p:tgtEl>
                                      </p:cBhvr>
                                    </p:animEffect>
                                    <p:anim calcmode="lin" valueType="num">
                                      <p:cBhvr>
                                        <p:cTn id="16" dur="1000"/>
                                        <p:tgtEl>
                                          <p:spTgt spid="7"/>
                                        </p:tgtEl>
                                        <p:attrNameLst>
                                          <p:attrName>ppt_x</p:attrName>
                                        </p:attrNameLst>
                                      </p:cBhvr>
                                      <p:tavLst>
                                        <p:tav tm="0">
                                          <p:val>
                                            <p:strVal val="ppt_x"/>
                                          </p:val>
                                        </p:tav>
                                        <p:tav tm="100000">
                                          <p:val>
                                            <p:strVal val="ppt_x"/>
                                          </p:val>
                                        </p:tav>
                                      </p:tavLst>
                                    </p:anim>
                                    <p:anim calcmode="lin" valueType="num">
                                      <p:cBhvr>
                                        <p:cTn id="17" dur="1000"/>
                                        <p:tgtEl>
                                          <p:spTgt spid="7"/>
                                        </p:tgtEl>
                                        <p:attrNameLst>
                                          <p:attrName>ppt_y</p:attrName>
                                        </p:attrNameLst>
                                      </p:cBhvr>
                                      <p:tavLst>
                                        <p:tav tm="0">
                                          <p:val>
                                            <p:strVal val="ppt_y"/>
                                          </p:val>
                                        </p:tav>
                                        <p:tav tm="100000">
                                          <p:val>
                                            <p:strVal val="ppt_y+.1"/>
                                          </p:val>
                                        </p:tav>
                                      </p:tavLst>
                                    </p:anim>
                                    <p:set>
                                      <p:cBhvr>
                                        <p:cTn id="18" dur="1" fill="hold">
                                          <p:stCondLst>
                                            <p:cond delay="999"/>
                                          </p:stCondLst>
                                        </p:cTn>
                                        <p:tgtEl>
                                          <p:spTgt spid="7"/>
                                        </p:tgtEl>
                                        <p:attrNameLst>
                                          <p:attrName>style.visibility</p:attrName>
                                        </p:attrNameLst>
                                      </p:cBhvr>
                                      <p:to>
                                        <p:strVal val="hidden"/>
                                      </p:to>
                                    </p:se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034"/>
                                        </p:tgtEl>
                                        <p:attrNameLst>
                                          <p:attrName>style.visibility</p:attrName>
                                        </p:attrNameLst>
                                      </p:cBhvr>
                                      <p:to>
                                        <p:strVal val="visible"/>
                                      </p:to>
                                    </p:set>
                                    <p:anim calcmode="lin" valueType="num">
                                      <p:cBhvr additive="base">
                                        <p:cTn id="22" dur="500" fill="hold"/>
                                        <p:tgtEl>
                                          <p:spTgt spid="1034"/>
                                        </p:tgtEl>
                                        <p:attrNameLst>
                                          <p:attrName>ppt_x</p:attrName>
                                        </p:attrNameLst>
                                      </p:cBhvr>
                                      <p:tavLst>
                                        <p:tav tm="0">
                                          <p:val>
                                            <p:strVal val="#ppt_x"/>
                                          </p:val>
                                        </p:tav>
                                        <p:tav tm="100000">
                                          <p:val>
                                            <p:strVal val="#ppt_x"/>
                                          </p:val>
                                        </p:tav>
                                      </p:tavLst>
                                    </p:anim>
                                    <p:anim calcmode="lin" valueType="num">
                                      <p:cBhvr additive="base">
                                        <p:cTn id="23" dur="500" fill="hold"/>
                                        <p:tgtEl>
                                          <p:spTgt spid="103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2" presetClass="exit" presetSubtype="0" fill="hold" nodeType="afterEffect">
                                  <p:stCondLst>
                                    <p:cond delay="0"/>
                                  </p:stCondLst>
                                  <p:childTnLst>
                                    <p:animEffect transition="out" filter="fade">
                                      <p:cBhvr>
                                        <p:cTn id="26" dur="1000"/>
                                        <p:tgtEl>
                                          <p:spTgt spid="1026"/>
                                        </p:tgtEl>
                                      </p:cBhvr>
                                    </p:animEffect>
                                    <p:anim calcmode="lin" valueType="num">
                                      <p:cBhvr>
                                        <p:cTn id="27" dur="1000"/>
                                        <p:tgtEl>
                                          <p:spTgt spid="1026"/>
                                        </p:tgtEl>
                                        <p:attrNameLst>
                                          <p:attrName>ppt_x</p:attrName>
                                        </p:attrNameLst>
                                      </p:cBhvr>
                                      <p:tavLst>
                                        <p:tav tm="0">
                                          <p:val>
                                            <p:strVal val="ppt_x"/>
                                          </p:val>
                                        </p:tav>
                                        <p:tav tm="100000">
                                          <p:val>
                                            <p:strVal val="ppt_x"/>
                                          </p:val>
                                        </p:tav>
                                      </p:tavLst>
                                    </p:anim>
                                    <p:anim calcmode="lin" valueType="num">
                                      <p:cBhvr>
                                        <p:cTn id="28" dur="1000"/>
                                        <p:tgtEl>
                                          <p:spTgt spid="1026"/>
                                        </p:tgtEl>
                                        <p:attrNameLst>
                                          <p:attrName>ppt_y</p:attrName>
                                        </p:attrNameLst>
                                      </p:cBhvr>
                                      <p:tavLst>
                                        <p:tav tm="0">
                                          <p:val>
                                            <p:strVal val="ppt_y"/>
                                          </p:val>
                                        </p:tav>
                                        <p:tav tm="100000">
                                          <p:val>
                                            <p:strVal val="ppt_y+.1"/>
                                          </p:val>
                                        </p:tav>
                                      </p:tavLst>
                                    </p:anim>
                                    <p:set>
                                      <p:cBhvr>
                                        <p:cTn id="29" dur="1" fill="hold">
                                          <p:stCondLst>
                                            <p:cond delay="999"/>
                                          </p:stCondLst>
                                        </p:cTn>
                                        <p:tgtEl>
                                          <p:spTgt spid="1026"/>
                                        </p:tgtEl>
                                        <p:attrNameLst>
                                          <p:attrName>style.visibility</p:attrName>
                                        </p:attrNameLst>
                                      </p:cBhvr>
                                      <p:to>
                                        <p:strVal val="hidden"/>
                                      </p:to>
                                    </p:se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xit" presetSubtype="0" fill="hold" nodeType="afterEffect">
                                  <p:stCondLst>
                                    <p:cond delay="0"/>
                                  </p:stCondLst>
                                  <p:childTnLst>
                                    <p:animEffect transition="out" filter="fade">
                                      <p:cBhvr>
                                        <p:cTn id="38" dur="1000"/>
                                        <p:tgtEl>
                                          <p:spTgt spid="6"/>
                                        </p:tgtEl>
                                      </p:cBhvr>
                                    </p:animEffect>
                                    <p:anim calcmode="lin" valueType="num">
                                      <p:cBhvr>
                                        <p:cTn id="39" dur="1000"/>
                                        <p:tgtEl>
                                          <p:spTgt spid="6"/>
                                        </p:tgtEl>
                                        <p:attrNameLst>
                                          <p:attrName>ppt_x</p:attrName>
                                        </p:attrNameLst>
                                      </p:cBhvr>
                                      <p:tavLst>
                                        <p:tav tm="0">
                                          <p:val>
                                            <p:strVal val="ppt_x"/>
                                          </p:val>
                                        </p:tav>
                                        <p:tav tm="100000">
                                          <p:val>
                                            <p:strVal val="ppt_x"/>
                                          </p:val>
                                        </p:tav>
                                      </p:tavLst>
                                    </p:anim>
                                    <p:anim calcmode="lin" valueType="num">
                                      <p:cBhvr>
                                        <p:cTn id="40" dur="1000"/>
                                        <p:tgtEl>
                                          <p:spTgt spid="6"/>
                                        </p:tgtEl>
                                        <p:attrNameLst>
                                          <p:attrName>ppt_y</p:attrName>
                                        </p:attrNameLst>
                                      </p:cBhvr>
                                      <p:tavLst>
                                        <p:tav tm="0">
                                          <p:val>
                                            <p:strVal val="ppt_y"/>
                                          </p:val>
                                        </p:tav>
                                        <p:tav tm="100000">
                                          <p:val>
                                            <p:strVal val="ppt_y+.1"/>
                                          </p:val>
                                        </p:tav>
                                      </p:tavLst>
                                    </p:anim>
                                    <p:set>
                                      <p:cBhvr>
                                        <p:cTn id="41" dur="1" fill="hold">
                                          <p:stCondLst>
                                            <p:cond delay="999"/>
                                          </p:stCondLst>
                                        </p:cTn>
                                        <p:tgtEl>
                                          <p:spTgt spid="6"/>
                                        </p:tgtEl>
                                        <p:attrNameLst>
                                          <p:attrName>style.visibility</p:attrName>
                                        </p:attrNameLst>
                                      </p:cBhvr>
                                      <p:to>
                                        <p:strVal val="hidden"/>
                                      </p:to>
                                    </p:set>
                                  </p:childTnLst>
                                </p:cTn>
                              </p:par>
                            </p:childTnLst>
                          </p:cTn>
                        </p:par>
                        <p:par>
                          <p:cTn id="42" fill="hold">
                            <p:stCondLst>
                              <p:cond delay="45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E1B25A-9404-4A86-A5D7-6C994D7A727F}"/>
              </a:ext>
            </a:extLst>
          </p:cNvPr>
          <p:cNvPicPr>
            <a:picLocks noChangeAspect="1"/>
          </p:cNvPicPr>
          <p:nvPr/>
        </p:nvPicPr>
        <p:blipFill>
          <a:blip r:embed="rId3"/>
          <a:stretch>
            <a:fillRect/>
          </a:stretch>
        </p:blipFill>
        <p:spPr>
          <a:xfrm>
            <a:off x="7439081" y="539048"/>
            <a:ext cx="3118638" cy="5898764"/>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62608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Custom</PresentationFormat>
  <Paragraphs>138</Paragraphs>
  <Slides>12</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Deployments</vt:lpstr>
      <vt:lpstr>Updating Deployments</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435</cp:revision>
  <dcterms:created xsi:type="dcterms:W3CDTF">2015-10-14T11:21:43Z</dcterms:created>
  <dcterms:modified xsi:type="dcterms:W3CDTF">2018-10-31T08:03:31Z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