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55"/>
  </p:notesMasterIdLst>
  <p:handoutMasterIdLst>
    <p:handoutMasterId r:id="rId56"/>
  </p:handoutMasterIdLst>
  <p:sldIdLst>
    <p:sldId id="433" r:id="rId5"/>
    <p:sldId id="451" r:id="rId6"/>
    <p:sldId id="868" r:id="rId7"/>
    <p:sldId id="872" r:id="rId8"/>
    <p:sldId id="884" r:id="rId9"/>
    <p:sldId id="883" r:id="rId10"/>
    <p:sldId id="882" r:id="rId11"/>
    <p:sldId id="885" r:id="rId12"/>
    <p:sldId id="894" r:id="rId13"/>
    <p:sldId id="895" r:id="rId14"/>
    <p:sldId id="896" r:id="rId15"/>
    <p:sldId id="897" r:id="rId16"/>
    <p:sldId id="887" r:id="rId17"/>
    <p:sldId id="877" r:id="rId18"/>
    <p:sldId id="875" r:id="rId19"/>
    <p:sldId id="898" r:id="rId20"/>
    <p:sldId id="878" r:id="rId21"/>
    <p:sldId id="449" r:id="rId22"/>
    <p:sldId id="452" r:id="rId23"/>
    <p:sldId id="450" r:id="rId24"/>
    <p:sldId id="888" r:id="rId25"/>
    <p:sldId id="889" r:id="rId26"/>
    <p:sldId id="890" r:id="rId27"/>
    <p:sldId id="891" r:id="rId28"/>
    <p:sldId id="892" r:id="rId29"/>
    <p:sldId id="893" r:id="rId30"/>
    <p:sldId id="880" r:id="rId31"/>
    <p:sldId id="879" r:id="rId32"/>
    <p:sldId id="876" r:id="rId33"/>
    <p:sldId id="874" r:id="rId34"/>
    <p:sldId id="870" r:id="rId35"/>
    <p:sldId id="871" r:id="rId36"/>
    <p:sldId id="865" r:id="rId37"/>
    <p:sldId id="867" r:id="rId38"/>
    <p:sldId id="378" r:id="rId39"/>
    <p:sldId id="866" r:id="rId40"/>
    <p:sldId id="869" r:id="rId41"/>
    <p:sldId id="873" r:id="rId42"/>
    <p:sldId id="441" r:id="rId43"/>
    <p:sldId id="447" r:id="rId44"/>
    <p:sldId id="437" r:id="rId45"/>
    <p:sldId id="445" r:id="rId46"/>
    <p:sldId id="438" r:id="rId47"/>
    <p:sldId id="446" r:id="rId48"/>
    <p:sldId id="443" r:id="rId49"/>
    <p:sldId id="440" r:id="rId50"/>
    <p:sldId id="436" r:id="rId51"/>
    <p:sldId id="448" r:id="rId52"/>
    <p:sldId id="444" r:id="rId53"/>
    <p:sldId id="265" r:id="rId5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35500"/>
    <a:srgbClr val="4CC5FF"/>
    <a:srgbClr val="4FB81C"/>
    <a:srgbClr val="008FD3"/>
    <a:srgbClr val="6699FF"/>
    <a:srgbClr val="FECE59"/>
    <a:srgbClr val="0F46A7"/>
    <a:srgbClr val="970A82"/>
    <a:srgbClr val="FF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42" d="100"/>
          <a:sy n="142" d="100"/>
        </p:scale>
        <p:origin x="144" y="18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34</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39</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40</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41</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42</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43</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44</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45</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46</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48</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49</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50</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8.svg"/><Relationship Id="rId10" Type="http://schemas.openxmlformats.org/officeDocument/2006/relationships/image" Target="../media/image15.svg"/><Relationship Id="rId4" Type="http://schemas.openxmlformats.org/officeDocument/2006/relationships/image" Target="../media/image17.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22.svg"/><Relationship Id="rId10" Type="http://schemas.openxmlformats.org/officeDocument/2006/relationships/image" Target="../media/image15.svg"/><Relationship Id="rId4" Type="http://schemas.openxmlformats.org/officeDocument/2006/relationships/image" Target="../media/image21.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8.svg"/><Relationship Id="rId10" Type="http://schemas.openxmlformats.org/officeDocument/2006/relationships/image" Target="../media/image20.svg"/><Relationship Id="rId4" Type="http://schemas.openxmlformats.org/officeDocument/2006/relationships/image" Target="../media/image17.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0.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0.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svg"/><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07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2885181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Xxx</a:t>
            </a:r>
          </a:p>
          <a:p>
            <a:pPr lvl="1"/>
            <a:r>
              <a:rPr lang="en-US" dirty="0" err="1"/>
              <a:t>yyy</a:t>
            </a:r>
            <a:endParaRPr lang="en-US" dirty="0"/>
          </a:p>
          <a:p>
            <a:pPr lvl="2"/>
            <a:r>
              <a:rPr lang="en-US" dirty="0"/>
              <a:t>ccc</a:t>
            </a:r>
          </a:p>
          <a:p>
            <a:pPr lvl="2"/>
            <a:r>
              <a:rPr lang="en-US" dirty="0" err="1"/>
              <a:t>bbb</a:t>
            </a:r>
            <a:endParaRPr lang="en-US" dirty="0"/>
          </a:p>
          <a:p>
            <a:pPr lvl="1"/>
            <a:endParaRPr lang="en-US" dirty="0"/>
          </a:p>
        </p:txBody>
      </p:sp>
      <p:sp>
        <p:nvSpPr>
          <p:cNvPr id="2" name="Title 1"/>
          <p:cNvSpPr>
            <a:spLocks noGrp="1"/>
          </p:cNvSpPr>
          <p:nvPr>
            <p:ph type="title"/>
          </p:nvPr>
        </p:nvSpPr>
        <p:spPr/>
        <p:txBody>
          <a:bodyPr/>
          <a:lstStyle/>
          <a:p>
            <a:r>
              <a:rPr lang="en-US" dirty="0"/>
              <a:t>xxx</a:t>
            </a:r>
          </a:p>
        </p:txBody>
      </p:sp>
    </p:spTree>
    <p:extLst>
      <p:ext uri="{BB962C8B-B14F-4D97-AF65-F5344CB8AC3E}">
        <p14:creationId xmlns:p14="http://schemas.microsoft.com/office/powerpoint/2010/main" val="3394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CE76AE71-2AA9-48D6-8E93-6EA184EF447D}"/>
              </a:ext>
            </a:extLst>
          </p:cNvPr>
          <p:cNvPicPr>
            <a:picLocks noChangeAspect="1"/>
          </p:cNvPicPr>
          <p:nvPr/>
        </p:nvPicPr>
        <p:blipFill>
          <a:blip r:embed="rId4"/>
          <a:stretch>
            <a:fillRect/>
          </a:stretch>
        </p:blipFill>
        <p:spPr>
          <a:xfrm>
            <a:off x="11145863" y="1041231"/>
            <a:ext cx="781420" cy="760622"/>
          </a:xfrm>
          <a:prstGeom prst="rect">
            <a:avLst/>
          </a:prstGeom>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509C0029-80B0-4197-92BC-B925FA3F1637}"/>
              </a:ext>
            </a:extLst>
          </p:cNvPr>
          <p:cNvPicPr>
            <a:picLocks noChangeAspect="1"/>
          </p:cNvPicPr>
          <p:nvPr/>
        </p:nvPicPr>
        <p:blipFill>
          <a:blip r:embed="rId3"/>
          <a:stretch>
            <a:fillRect/>
          </a:stretch>
        </p:blipFill>
        <p:spPr>
          <a:xfrm>
            <a:off x="11145863" y="1041231"/>
            <a:ext cx="781420" cy="760622"/>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2" name="Picture 21">
            <a:extLst>
              <a:ext uri="{FF2B5EF4-FFF2-40B4-BE49-F238E27FC236}">
                <a16:creationId xmlns:a16="http://schemas.microsoft.com/office/drawing/2014/main" id="{027F91CF-38D9-41CF-9EDD-A7E52E6931BD}"/>
              </a:ext>
            </a:extLst>
          </p:cNvPr>
          <p:cNvPicPr>
            <a:picLocks noChangeAspect="1"/>
          </p:cNvPicPr>
          <p:nvPr/>
        </p:nvPicPr>
        <p:blipFill>
          <a:blip r:embed="rId3"/>
          <a:stretch>
            <a:fillRect/>
          </a:stretch>
        </p:blipFill>
        <p:spPr>
          <a:xfrm>
            <a:off x="11145863" y="1041231"/>
            <a:ext cx="781420" cy="760622"/>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p:txBody>
          <a:bodyPr/>
          <a:lstStyle/>
          <a:p>
            <a:r>
              <a:rPr lang="en-US" dirty="0"/>
              <a:t>Scaling: Option 3 – 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AF89072-B681-46D2-A9FC-0352C7C3C7AA}"/>
              </a:ext>
            </a:extLst>
          </p:cNvPr>
          <p:cNvPicPr>
            <a:picLocks noChangeAspect="1"/>
          </p:cNvPicPr>
          <p:nvPr/>
        </p:nvPicPr>
        <p:blipFill>
          <a:blip r:embed="rId4"/>
          <a:stretch>
            <a:fillRect/>
          </a:stretch>
        </p:blipFill>
        <p:spPr>
          <a:xfrm>
            <a:off x="11145863" y="1041231"/>
            <a:ext cx="781420" cy="760622"/>
          </a:xfrm>
          <a:prstGeom prst="rect">
            <a:avLst/>
          </a:prstGeom>
        </p:spPr>
      </p:pic>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a:off x="6496473" y="3329431"/>
            <a:ext cx="1649" cy="1539798"/>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grpSp>
        <p:nvGrpSpPr>
          <p:cNvPr id="13" name="Group 12">
            <a:extLst>
              <a:ext uri="{FF2B5EF4-FFF2-40B4-BE49-F238E27FC236}">
                <a16:creationId xmlns:a16="http://schemas.microsoft.com/office/drawing/2014/main" id="{04A8DD90-FC5F-44D9-95E3-A1D27BD0226D}"/>
              </a:ext>
            </a:extLst>
          </p:cNvPr>
          <p:cNvGrpSpPr/>
          <p:nvPr/>
        </p:nvGrpSpPr>
        <p:grpSpPr>
          <a:xfrm>
            <a:off x="8983899" y="4624533"/>
            <a:ext cx="2360195" cy="1648772"/>
            <a:chOff x="8983899" y="4624533"/>
            <a:chExt cx="2360195" cy="1648772"/>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grpSp>
      <p:grpSp>
        <p:nvGrpSpPr>
          <p:cNvPr id="11" name="Group 10">
            <a:extLst>
              <a:ext uri="{FF2B5EF4-FFF2-40B4-BE49-F238E27FC236}">
                <a16:creationId xmlns:a16="http://schemas.microsoft.com/office/drawing/2014/main" id="{92F64BEC-BBAA-4B89-ADC2-332E87D4E91F}"/>
              </a:ext>
            </a:extLst>
          </p:cNvPr>
          <p:cNvGrpSpPr/>
          <p:nvPr/>
        </p:nvGrpSpPr>
        <p:grpSpPr>
          <a:xfrm>
            <a:off x="8983899" y="2060500"/>
            <a:ext cx="2320860" cy="1770525"/>
            <a:chOff x="8983899" y="2060500"/>
            <a:chExt cx="2320860" cy="1770525"/>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00964" y="3279399"/>
              <a:ext cx="292622" cy="292622"/>
            </a:xfrm>
            <a:prstGeom prst="rect">
              <a:avLst/>
            </a:prstGeom>
          </p:spPr>
        </p:pic>
      </p:gr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3192" y="2592864"/>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05972" y="3173192"/>
            <a:ext cx="292622" cy="292622"/>
          </a:xfrm>
          <a:prstGeom prst="rect">
            <a:avLst/>
          </a:prstGeom>
        </p:spPr>
      </p:pic>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23" name="TextBox 122">
            <a:extLst>
              <a:ext uri="{FF2B5EF4-FFF2-40B4-BE49-F238E27FC236}">
                <a16:creationId xmlns:a16="http://schemas.microsoft.com/office/drawing/2014/main" id="{606DEC80-A346-4961-81BC-584F1F133157}"/>
              </a:ext>
            </a:extLst>
          </p:cNvPr>
          <p:cNvSpPr txBox="1"/>
          <p:nvPr/>
        </p:nvSpPr>
        <p:spPr>
          <a:xfrm>
            <a:off x="5703444" y="334408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39"/>
                                        </p:tgtEl>
                                        <p:attrNameLst>
                                          <p:attrName>style.visibility</p:attrName>
                                        </p:attrNameLst>
                                      </p:cBhvr>
                                      <p:to>
                                        <p:strVal val="visible"/>
                                      </p:to>
                                    </p:set>
                                    <p:anim calcmode="lin" valueType="num">
                                      <p:cBhvr additive="base">
                                        <p:cTn id="131" dur="500" fill="hold"/>
                                        <p:tgtEl>
                                          <p:spTgt spid="39"/>
                                        </p:tgtEl>
                                        <p:attrNameLst>
                                          <p:attrName>ppt_x</p:attrName>
                                        </p:attrNameLst>
                                      </p:cBhvr>
                                      <p:tavLst>
                                        <p:tav tm="0">
                                          <p:val>
                                            <p:strVal val="#ppt_x"/>
                                          </p:val>
                                        </p:tav>
                                        <p:tav tm="100000">
                                          <p:val>
                                            <p:strVal val="#ppt_x"/>
                                          </p:val>
                                        </p:tav>
                                      </p:tavLst>
                                    </p:anim>
                                    <p:anim calcmode="lin" valueType="num">
                                      <p:cBhvr additive="base">
                                        <p:cTn id="132" dur="500" fill="hold"/>
                                        <p:tgtEl>
                                          <p:spTgt spid="39"/>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28"/>
                                        </p:tgtEl>
                                        <p:attrNameLst>
                                          <p:attrName>style.visibility</p:attrName>
                                        </p:attrNameLst>
                                      </p:cBhvr>
                                      <p:to>
                                        <p:strVal val="visible"/>
                                      </p:to>
                                    </p:set>
                                    <p:anim calcmode="lin" valueType="num">
                                      <p:cBhvr additive="base">
                                        <p:cTn id="135" dur="500" fill="hold"/>
                                        <p:tgtEl>
                                          <p:spTgt spid="28"/>
                                        </p:tgtEl>
                                        <p:attrNameLst>
                                          <p:attrName>ppt_x</p:attrName>
                                        </p:attrNameLst>
                                      </p:cBhvr>
                                      <p:tavLst>
                                        <p:tav tm="0">
                                          <p:val>
                                            <p:strVal val="#ppt_x"/>
                                          </p:val>
                                        </p:tav>
                                        <p:tav tm="100000">
                                          <p:val>
                                            <p:strVal val="#ppt_x"/>
                                          </p:val>
                                        </p:tav>
                                      </p:tavLst>
                                    </p:anim>
                                    <p:anim calcmode="lin" valueType="num">
                                      <p:cBhvr additive="base">
                                        <p:cTn id="136" dur="500" fill="hold"/>
                                        <p:tgtEl>
                                          <p:spTgt spid="28"/>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70"/>
                                        </p:tgtEl>
                                        <p:attrNameLst>
                                          <p:attrName>style.visibility</p:attrName>
                                        </p:attrNameLst>
                                      </p:cBhvr>
                                      <p:to>
                                        <p:strVal val="visible"/>
                                      </p:to>
                                    </p:set>
                                    <p:anim calcmode="lin" valueType="num">
                                      <p:cBhvr additive="base">
                                        <p:cTn id="139" dur="500" fill="hold"/>
                                        <p:tgtEl>
                                          <p:spTgt spid="70"/>
                                        </p:tgtEl>
                                        <p:attrNameLst>
                                          <p:attrName>ppt_x</p:attrName>
                                        </p:attrNameLst>
                                      </p:cBhvr>
                                      <p:tavLst>
                                        <p:tav tm="0">
                                          <p:val>
                                            <p:strVal val="#ppt_x"/>
                                          </p:val>
                                        </p:tav>
                                        <p:tav tm="100000">
                                          <p:val>
                                            <p:strVal val="#ppt_x"/>
                                          </p:val>
                                        </p:tav>
                                      </p:tavLst>
                                    </p:anim>
                                    <p:anim calcmode="lin" valueType="num">
                                      <p:cBhvr additive="base">
                                        <p:cTn id="140" dur="500" fill="hold"/>
                                        <p:tgtEl>
                                          <p:spTgt spid="70"/>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52"/>
                                        </p:tgtEl>
                                        <p:attrNameLst>
                                          <p:attrName>style.visibility</p:attrName>
                                        </p:attrNameLst>
                                      </p:cBhvr>
                                      <p:to>
                                        <p:strVal val="visible"/>
                                      </p:to>
                                    </p:set>
                                    <p:anim calcmode="lin" valueType="num">
                                      <p:cBhvr additive="base">
                                        <p:cTn id="143" dur="500" fill="hold"/>
                                        <p:tgtEl>
                                          <p:spTgt spid="52"/>
                                        </p:tgtEl>
                                        <p:attrNameLst>
                                          <p:attrName>ppt_x</p:attrName>
                                        </p:attrNameLst>
                                      </p:cBhvr>
                                      <p:tavLst>
                                        <p:tav tm="0">
                                          <p:val>
                                            <p:strVal val="#ppt_x"/>
                                          </p:val>
                                        </p:tav>
                                        <p:tav tm="100000">
                                          <p:val>
                                            <p:strVal val="#ppt_x"/>
                                          </p:val>
                                        </p:tav>
                                      </p:tavLst>
                                    </p:anim>
                                    <p:anim calcmode="lin" valueType="num">
                                      <p:cBhvr additive="base">
                                        <p:cTn id="14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22"/>
                                        </p:tgtEl>
                                        <p:attrNameLst>
                                          <p:attrName>style.visibility</p:attrName>
                                        </p:attrNameLst>
                                      </p:cBhvr>
                                      <p:to>
                                        <p:strVal val="visible"/>
                                      </p:to>
                                    </p:set>
                                    <p:anim calcmode="lin" valueType="num">
                                      <p:cBhvr additive="base">
                                        <p:cTn id="149" dur="500" fill="hold"/>
                                        <p:tgtEl>
                                          <p:spTgt spid="22"/>
                                        </p:tgtEl>
                                        <p:attrNameLst>
                                          <p:attrName>ppt_x</p:attrName>
                                        </p:attrNameLst>
                                      </p:cBhvr>
                                      <p:tavLst>
                                        <p:tav tm="0">
                                          <p:val>
                                            <p:strVal val="#ppt_x"/>
                                          </p:val>
                                        </p:tav>
                                        <p:tav tm="100000">
                                          <p:val>
                                            <p:strVal val="#ppt_x"/>
                                          </p:val>
                                        </p:tav>
                                      </p:tavLst>
                                    </p:anim>
                                    <p:anim calcmode="lin" valueType="num">
                                      <p:cBhvr additive="base">
                                        <p:cTn id="150" dur="500" fill="hold"/>
                                        <p:tgtEl>
                                          <p:spTgt spid="22"/>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72"/>
                                        </p:tgtEl>
                                        <p:attrNameLst>
                                          <p:attrName>style.visibility</p:attrName>
                                        </p:attrNameLst>
                                      </p:cBhvr>
                                      <p:to>
                                        <p:strVal val="visible"/>
                                      </p:to>
                                    </p:set>
                                    <p:anim calcmode="lin" valueType="num">
                                      <p:cBhvr additive="base">
                                        <p:cTn id="153" dur="500" fill="hold"/>
                                        <p:tgtEl>
                                          <p:spTgt spid="72"/>
                                        </p:tgtEl>
                                        <p:attrNameLst>
                                          <p:attrName>ppt_x</p:attrName>
                                        </p:attrNameLst>
                                      </p:cBhvr>
                                      <p:tavLst>
                                        <p:tav tm="0">
                                          <p:val>
                                            <p:strVal val="#ppt_x"/>
                                          </p:val>
                                        </p:tav>
                                        <p:tav tm="100000">
                                          <p:val>
                                            <p:strVal val="#ppt_x"/>
                                          </p:val>
                                        </p:tav>
                                      </p:tavLst>
                                    </p:anim>
                                    <p:anim calcmode="lin" valueType="num">
                                      <p:cBhvr additive="base">
                                        <p:cTn id="154" dur="500" fill="hold"/>
                                        <p:tgtEl>
                                          <p:spTgt spid="72"/>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57"/>
                                        </p:tgtEl>
                                        <p:attrNameLst>
                                          <p:attrName>style.visibility</p:attrName>
                                        </p:attrNameLst>
                                      </p:cBhvr>
                                      <p:to>
                                        <p:strVal val="visible"/>
                                      </p:to>
                                    </p:set>
                                    <p:anim calcmode="lin" valueType="num">
                                      <p:cBhvr additive="base">
                                        <p:cTn id="157" dur="500" fill="hold"/>
                                        <p:tgtEl>
                                          <p:spTgt spid="57"/>
                                        </p:tgtEl>
                                        <p:attrNameLst>
                                          <p:attrName>ppt_x</p:attrName>
                                        </p:attrNameLst>
                                      </p:cBhvr>
                                      <p:tavLst>
                                        <p:tav tm="0">
                                          <p:val>
                                            <p:strVal val="#ppt_x"/>
                                          </p:val>
                                        </p:tav>
                                        <p:tav tm="100000">
                                          <p:val>
                                            <p:strVal val="#ppt_x"/>
                                          </p:val>
                                        </p:tav>
                                      </p:tavLst>
                                    </p:anim>
                                    <p:anim calcmode="lin" valueType="num">
                                      <p:cBhvr additive="base">
                                        <p:cTn id="158" dur="500" fill="hold"/>
                                        <p:tgtEl>
                                          <p:spTgt spid="57"/>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30"/>
                                        </p:tgtEl>
                                        <p:attrNameLst>
                                          <p:attrName>style.visibility</p:attrName>
                                        </p:attrNameLst>
                                      </p:cBhvr>
                                      <p:to>
                                        <p:strVal val="visible"/>
                                      </p:to>
                                    </p:set>
                                    <p:anim calcmode="lin" valueType="num">
                                      <p:cBhvr additive="base">
                                        <p:cTn id="161" dur="500" fill="hold"/>
                                        <p:tgtEl>
                                          <p:spTgt spid="30"/>
                                        </p:tgtEl>
                                        <p:attrNameLst>
                                          <p:attrName>ppt_x</p:attrName>
                                        </p:attrNameLst>
                                      </p:cBhvr>
                                      <p:tavLst>
                                        <p:tav tm="0">
                                          <p:val>
                                            <p:strVal val="#ppt_x"/>
                                          </p:val>
                                        </p:tav>
                                        <p:tav tm="100000">
                                          <p:val>
                                            <p:strVal val="#ppt_x"/>
                                          </p:val>
                                        </p:tav>
                                      </p:tavLst>
                                    </p:anim>
                                    <p:anim calcmode="lin" valueType="num">
                                      <p:cBhvr additive="base">
                                        <p:cTn id="1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27"/>
                                        </p:tgtEl>
                                        <p:attrNameLst>
                                          <p:attrName>style.visibility</p:attrName>
                                        </p:attrNameLst>
                                      </p:cBhvr>
                                      <p:to>
                                        <p:strVal val="visible"/>
                                      </p:to>
                                    </p:set>
                                    <p:anim calcmode="lin" valueType="num">
                                      <p:cBhvr additive="base">
                                        <p:cTn id="167" dur="500" fill="hold"/>
                                        <p:tgtEl>
                                          <p:spTgt spid="27"/>
                                        </p:tgtEl>
                                        <p:attrNameLst>
                                          <p:attrName>ppt_x</p:attrName>
                                        </p:attrNameLst>
                                      </p:cBhvr>
                                      <p:tavLst>
                                        <p:tav tm="0">
                                          <p:val>
                                            <p:strVal val="#ppt_x"/>
                                          </p:val>
                                        </p:tav>
                                        <p:tav tm="100000">
                                          <p:val>
                                            <p:strVal val="#ppt_x"/>
                                          </p:val>
                                        </p:tav>
                                      </p:tavLst>
                                    </p:anim>
                                    <p:anim calcmode="lin" valueType="num">
                                      <p:cBhvr additive="base">
                                        <p:cTn id="1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0</TotalTime>
  <Words>2276</Words>
  <Application>Microsoft Office PowerPoint</Application>
  <PresentationFormat>Custom</PresentationFormat>
  <Paragraphs>703</Paragraphs>
  <Slides>50</Slides>
  <Notes>45</Notes>
  <HiddenSlides>7</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50</vt:i4>
      </vt:variant>
    </vt:vector>
  </HeadingPairs>
  <TitlesOfParts>
    <vt:vector size="61"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xxx</vt:lpstr>
      <vt:lpstr>Cloud Curriculum, Reference/ Sample Microservice: bulletinboard</vt:lpstr>
      <vt:lpstr>How to bring bulletinboard into K8s ?</vt:lpstr>
      <vt:lpstr>Scaling: Option 1 – DB gets multiple instances, if needed</vt:lpstr>
      <vt:lpstr>Scaling: Option 2 – Both – app and DB get multiple instances, if needed</vt:lpstr>
      <vt:lpstr>Scaling: Option 3 – App gets multiple instances, if needed</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Step 1 – DB for bulletinboard-ads</vt:lpstr>
      <vt:lpstr>Bulletinboard in K8s: Dependencies across entities - 1</vt:lpstr>
      <vt:lpstr>Bulletinboard in K8s: Dependencies across entities - 1</vt:lpstr>
      <vt:lpstr>Bulletinboard in K8s: Dependencies across entities - 2</vt:lpstr>
      <vt:lpstr>Demo</vt:lpstr>
      <vt:lpstr>What YOU will do in exercise #0x</vt:lpstr>
      <vt:lpstr>Appendix</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601</cp:revision>
  <dcterms:created xsi:type="dcterms:W3CDTF">2015-10-14T11:21:43Z</dcterms:created>
  <dcterms:modified xsi:type="dcterms:W3CDTF">2018-08-17T13:51:38Z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