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0" r:id="rId3"/>
    <p:sldId id="441" r:id="rId4"/>
    <p:sldId id="444" r:id="rId5"/>
    <p:sldId id="445" r:id="rId6"/>
    <p:sldId id="442" r:id="rId7"/>
    <p:sldId id="446" r:id="rId8"/>
    <p:sldId id="447" r:id="rId9"/>
    <p:sldId id="448"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hom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2"/>
              </a:rPr>
              <a:t>https://twitter.com/DEVOPS_BORAT/status/41587168870797312</a:t>
            </a:r>
            <a:r>
              <a:rPr lang="en-US" sz="1400" b="1" dirty="0"/>
              <a:t> </a:t>
            </a:r>
          </a:p>
        </p:txBody>
      </p:sp>
      <p:pic>
        <p:nvPicPr>
          <p:cNvPr id="2" name="Picture 1"/>
          <p:cNvPicPr>
            <a:picLocks noChangeAspect="1"/>
          </p:cNvPicPr>
          <p:nvPr/>
        </p:nvPicPr>
        <p:blipFill>
          <a:blip r:embed="rId3"/>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Kubernetes all about then?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2"/>
              </a:rPr>
              <a:t>https://kubernetes.io/docs/home/</a:t>
            </a:r>
            <a:r>
              <a:rPr lang="en-US" sz="1800" kern="0" dirty="0">
                <a:ea typeface="Arial Unicode MS" pitchFamily="34" charset="-128"/>
                <a:cs typeface="Arial Unicode MS" pitchFamily="34" charset="-128"/>
              </a:rPr>
              <a:t> - concepts, tasks</a:t>
            </a:r>
            <a:r>
              <a:rPr lang="en-US" sz="1800" kern="0">
                <a:ea typeface="Arial Unicode MS" pitchFamily="34" charset="-128"/>
                <a:cs typeface="Arial Unicode MS" pitchFamily="34" charset="-128"/>
              </a:rPr>
              <a:t>, API reference</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632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269</Words>
  <Application>Microsoft Office PowerPoint</Application>
  <PresentationFormat>Custom</PresentationFormat>
  <Paragraphs>30</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Kubernetes all about then?</vt:lpstr>
      <vt:lpstr>Some facts about K8s, kubernetes, …</vt:lpstr>
      <vt:lpstr>If it doesn’t work as expected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362</cp:revision>
  <dcterms:created xsi:type="dcterms:W3CDTF">2015-10-14T11:21:43Z</dcterms:created>
  <dcterms:modified xsi:type="dcterms:W3CDTF">2017-12-13T14:12:31Z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