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49"/>
  </p:notesMasterIdLst>
  <p:handoutMasterIdLst>
    <p:handoutMasterId r:id="rId50"/>
  </p:handoutMasterIdLst>
  <p:sldIdLst>
    <p:sldId id="433" r:id="rId5"/>
    <p:sldId id="952" r:id="rId6"/>
    <p:sldId id="451" r:id="rId7"/>
    <p:sldId id="945" r:id="rId8"/>
    <p:sldId id="946" r:id="rId9"/>
    <p:sldId id="947" r:id="rId10"/>
    <p:sldId id="943" r:id="rId11"/>
    <p:sldId id="868" r:id="rId12"/>
    <p:sldId id="872" r:id="rId13"/>
    <p:sldId id="944" r:id="rId14"/>
    <p:sldId id="884" r:id="rId15"/>
    <p:sldId id="883" r:id="rId16"/>
    <p:sldId id="882" r:id="rId17"/>
    <p:sldId id="912" r:id="rId18"/>
    <p:sldId id="885" r:id="rId19"/>
    <p:sldId id="913" r:id="rId20"/>
    <p:sldId id="909" r:id="rId21"/>
    <p:sldId id="899" r:id="rId22"/>
    <p:sldId id="907" r:id="rId23"/>
    <p:sldId id="875" r:id="rId24"/>
    <p:sldId id="902" r:id="rId25"/>
    <p:sldId id="904" r:id="rId26"/>
    <p:sldId id="906" r:id="rId27"/>
    <p:sldId id="878" r:id="rId28"/>
    <p:sldId id="951" r:id="rId29"/>
    <p:sldId id="954" r:id="rId30"/>
    <p:sldId id="914" r:id="rId31"/>
    <p:sldId id="921" r:id="rId32"/>
    <p:sldId id="923" r:id="rId33"/>
    <p:sldId id="925" r:id="rId34"/>
    <p:sldId id="916" r:id="rId35"/>
    <p:sldId id="924" r:id="rId36"/>
    <p:sldId id="905" r:id="rId37"/>
    <p:sldId id="917" r:id="rId38"/>
    <p:sldId id="918" r:id="rId39"/>
    <p:sldId id="955" r:id="rId40"/>
    <p:sldId id="948" r:id="rId41"/>
    <p:sldId id="949" r:id="rId42"/>
    <p:sldId id="950" r:id="rId43"/>
    <p:sldId id="930" r:id="rId44"/>
    <p:sldId id="450" r:id="rId45"/>
    <p:sldId id="452" r:id="rId46"/>
    <p:sldId id="449" r:id="rId47"/>
    <p:sldId id="265" r:id="rId4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633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58994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8116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73325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4829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additive="base">
                                        <p:cTn id="101" dur="500" fill="hold"/>
                                        <p:tgtEl>
                                          <p:spTgt spid="143"/>
                                        </p:tgtEl>
                                        <p:attrNameLst>
                                          <p:attrName>ppt_x</p:attrName>
                                        </p:attrNameLst>
                                      </p:cBhvr>
                                      <p:tavLst>
                                        <p:tav tm="0">
                                          <p:val>
                                            <p:strVal val="#ppt_x"/>
                                          </p:val>
                                        </p:tav>
                                        <p:tav tm="100000">
                                          <p:val>
                                            <p:strVal val="#ppt_x"/>
                                          </p:val>
                                        </p:tav>
                                      </p:tavLst>
                                    </p:anim>
                                    <p:anim calcmode="lin" valueType="num">
                                      <p:cBhvr additive="base">
                                        <p:cTn id="102" dur="500" fill="hold"/>
                                        <p:tgtEl>
                                          <p:spTgt spid="1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fill="hold"/>
                                        <p:tgtEl>
                                          <p:spTgt spid="142"/>
                                        </p:tgtEl>
                                        <p:attrNameLst>
                                          <p:attrName>ppt_x</p:attrName>
                                        </p:attrNameLst>
                                      </p:cBhvr>
                                      <p:tavLst>
                                        <p:tav tm="0">
                                          <p:val>
                                            <p:strVal val="#ppt_x"/>
                                          </p:val>
                                        </p:tav>
                                        <p:tav tm="100000">
                                          <p:val>
                                            <p:strVal val="#ppt_x"/>
                                          </p:val>
                                        </p:tav>
                                      </p:tavLst>
                                    </p:anim>
                                    <p:anim calcmode="lin" valueType="num">
                                      <p:cBhvr additive="base">
                                        <p:cTn id="1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base">
                                        <p:cTn id="119" dur="500" fill="hold"/>
                                        <p:tgtEl>
                                          <p:spTgt spid="97"/>
                                        </p:tgtEl>
                                        <p:attrNameLst>
                                          <p:attrName>ppt_x</p:attrName>
                                        </p:attrNameLst>
                                      </p:cBhvr>
                                      <p:tavLst>
                                        <p:tav tm="0">
                                          <p:val>
                                            <p:strVal val="#ppt_x"/>
                                          </p:val>
                                        </p:tav>
                                        <p:tav tm="100000">
                                          <p:val>
                                            <p:strVal val="#ppt_x"/>
                                          </p:val>
                                        </p:tav>
                                      </p:tavLst>
                                    </p:anim>
                                    <p:anim calcmode="lin" valueType="num">
                                      <p:cBhvr additive="base">
                                        <p:cTn id="120" dur="500" fill="hold"/>
                                        <p:tgtEl>
                                          <p:spTgt spid="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anim calcmode="lin" valueType="num">
                                      <p:cBhvr additive="base">
                                        <p:cTn id="131" dur="500" fill="hold"/>
                                        <p:tgtEl>
                                          <p:spTgt spid="78"/>
                                        </p:tgtEl>
                                        <p:attrNameLst>
                                          <p:attrName>ppt_x</p:attrName>
                                        </p:attrNameLst>
                                      </p:cBhvr>
                                      <p:tavLst>
                                        <p:tav tm="0">
                                          <p:val>
                                            <p:strVal val="#ppt_x"/>
                                          </p:val>
                                        </p:tav>
                                        <p:tav tm="100000">
                                          <p:val>
                                            <p:strVal val="#ppt_x"/>
                                          </p:val>
                                        </p:tav>
                                      </p:tavLst>
                                    </p:anim>
                                    <p:anim calcmode="lin" valueType="num">
                                      <p:cBhvr additive="base">
                                        <p:cTn id="132" dur="500" fill="hold"/>
                                        <p:tgtEl>
                                          <p:spTgt spid="7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ppt_x"/>
                                          </p:val>
                                        </p:tav>
                                        <p:tav tm="100000">
                                          <p:val>
                                            <p:strVal val="#ppt_x"/>
                                          </p:val>
                                        </p:tav>
                                      </p:tavLst>
                                    </p:anim>
                                    <p:anim calcmode="lin" valueType="num">
                                      <p:cBhvr additive="base">
                                        <p:cTn id="136" dur="500" fill="hold"/>
                                        <p:tgtEl>
                                          <p:spTgt spid="2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additive="base">
                                        <p:cTn id="139" dur="500" fill="hold"/>
                                        <p:tgtEl>
                                          <p:spTgt spid="111"/>
                                        </p:tgtEl>
                                        <p:attrNameLst>
                                          <p:attrName>ppt_x</p:attrName>
                                        </p:attrNameLst>
                                      </p:cBhvr>
                                      <p:tavLst>
                                        <p:tav tm="0">
                                          <p:val>
                                            <p:strVal val="#ppt_x"/>
                                          </p:val>
                                        </p:tav>
                                        <p:tav tm="100000">
                                          <p:val>
                                            <p:strVal val="#ppt_x"/>
                                          </p:val>
                                        </p:tav>
                                      </p:tavLst>
                                    </p:anim>
                                    <p:anim calcmode="lin" valueType="num">
                                      <p:cBhvr additive="base">
                                        <p:cTn id="140" dur="500" fill="hold"/>
                                        <p:tgtEl>
                                          <p:spTgt spid="1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anim calcmode="lin" valueType="num">
                                      <p:cBhvr additive="base">
                                        <p:cTn id="151" dur="500" fill="hold"/>
                                        <p:tgtEl>
                                          <p:spTgt spid="144"/>
                                        </p:tgtEl>
                                        <p:attrNameLst>
                                          <p:attrName>ppt_x</p:attrName>
                                        </p:attrNameLst>
                                      </p:cBhvr>
                                      <p:tavLst>
                                        <p:tav tm="0">
                                          <p:val>
                                            <p:strVal val="#ppt_x"/>
                                          </p:val>
                                        </p:tav>
                                        <p:tav tm="100000">
                                          <p:val>
                                            <p:strVal val="#ppt_x"/>
                                          </p:val>
                                        </p:tav>
                                      </p:tavLst>
                                    </p:anim>
                                    <p:anim calcmode="lin" valueType="num">
                                      <p:cBhvr additive="base">
                                        <p:cTn id="152" dur="500" fill="hold"/>
                                        <p:tgtEl>
                                          <p:spTgt spid="1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5"/>
                                        </p:tgtEl>
                                        <p:attrNameLst>
                                          <p:attrName>style.visibility</p:attrName>
                                        </p:attrNameLst>
                                      </p:cBhvr>
                                      <p:to>
                                        <p:strVal val="visible"/>
                                      </p:to>
                                    </p:set>
                                    <p:anim calcmode="lin" valueType="num">
                                      <p:cBhvr additive="base">
                                        <p:cTn id="155" dur="500" fill="hold"/>
                                        <p:tgtEl>
                                          <p:spTgt spid="145"/>
                                        </p:tgtEl>
                                        <p:attrNameLst>
                                          <p:attrName>ppt_x</p:attrName>
                                        </p:attrNameLst>
                                      </p:cBhvr>
                                      <p:tavLst>
                                        <p:tav tm="0">
                                          <p:val>
                                            <p:strVal val="#ppt_x"/>
                                          </p:val>
                                        </p:tav>
                                        <p:tav tm="100000">
                                          <p:val>
                                            <p:strVal val="#ppt_x"/>
                                          </p:val>
                                        </p:tav>
                                      </p:tavLst>
                                    </p:anim>
                                    <p:anim calcmode="lin" valueType="num">
                                      <p:cBhvr additive="base">
                                        <p:cTn id="15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8"/>
                                        </p:tgtEl>
                                        <p:attrNameLst>
                                          <p:attrName>style.visibility</p:attrName>
                                        </p:attrNameLst>
                                      </p:cBhvr>
                                      <p:to>
                                        <p:strVal val="visible"/>
                                      </p:to>
                                    </p:set>
                                    <p:anim calcmode="lin" valueType="num">
                                      <p:cBhvr additive="base">
                                        <p:cTn id="161" dur="500" fill="hold"/>
                                        <p:tgtEl>
                                          <p:spTgt spid="108"/>
                                        </p:tgtEl>
                                        <p:attrNameLst>
                                          <p:attrName>ppt_x</p:attrName>
                                        </p:attrNameLst>
                                      </p:cBhvr>
                                      <p:tavLst>
                                        <p:tav tm="0">
                                          <p:val>
                                            <p:strVal val="#ppt_x"/>
                                          </p:val>
                                        </p:tav>
                                        <p:tav tm="100000">
                                          <p:val>
                                            <p:strVal val="#ppt_x"/>
                                          </p:val>
                                        </p:tav>
                                      </p:tavLst>
                                    </p:anim>
                                    <p:anim calcmode="lin" valueType="num">
                                      <p:cBhvr additive="base">
                                        <p:cTn id="162" dur="500" fill="hold"/>
                                        <p:tgtEl>
                                          <p:spTgt spid="10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 calcmode="lin" valueType="num">
                                      <p:cBhvr additive="base">
                                        <p:cTn id="165" dur="500" fill="hold"/>
                                        <p:tgtEl>
                                          <p:spTgt spid="135"/>
                                        </p:tgtEl>
                                        <p:attrNameLst>
                                          <p:attrName>ppt_x</p:attrName>
                                        </p:attrNameLst>
                                      </p:cBhvr>
                                      <p:tavLst>
                                        <p:tav tm="0">
                                          <p:val>
                                            <p:strVal val="#ppt_x"/>
                                          </p:val>
                                        </p:tav>
                                        <p:tav tm="100000">
                                          <p:val>
                                            <p:strVal val="#ppt_x"/>
                                          </p:val>
                                        </p:tav>
                                      </p:tavLst>
                                    </p:anim>
                                    <p:anim calcmode="lin" valueType="num">
                                      <p:cBhvr additive="base">
                                        <p:cTn id="166" dur="500" fill="hold"/>
                                        <p:tgtEl>
                                          <p:spTgt spid="13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ppt_x"/>
                                          </p:val>
                                        </p:tav>
                                        <p:tav tm="100000">
                                          <p:val>
                                            <p:strVal val="#ppt_x"/>
                                          </p:val>
                                        </p:tav>
                                      </p:tavLst>
                                    </p:anim>
                                    <p:anim calcmode="lin" valueType="num">
                                      <p:cBhvr additive="base">
                                        <p:cTn id="182" dur="500" fill="hold"/>
                                        <p:tgtEl>
                                          <p:spTgt spid="5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
                                        </p:tgtEl>
                                        <p:attrNameLst>
                                          <p:attrName>style.visibility</p:attrName>
                                        </p:attrNameLst>
                                      </p:cBhvr>
                                      <p:to>
                                        <p:strVal val="visible"/>
                                      </p:to>
                                    </p:set>
                                    <p:anim calcmode="lin" valueType="num">
                                      <p:cBhvr additive="base">
                                        <p:cTn id="185" dur="500" fill="hold"/>
                                        <p:tgtEl>
                                          <p:spTgt spid="8"/>
                                        </p:tgtEl>
                                        <p:attrNameLst>
                                          <p:attrName>ppt_x</p:attrName>
                                        </p:attrNameLst>
                                      </p:cBhvr>
                                      <p:tavLst>
                                        <p:tav tm="0">
                                          <p:val>
                                            <p:strVal val="#ppt_x"/>
                                          </p:val>
                                        </p:tav>
                                        <p:tav tm="100000">
                                          <p:val>
                                            <p:strVal val="#ppt_x"/>
                                          </p:val>
                                        </p:tav>
                                      </p:tavLst>
                                    </p:anim>
                                    <p:anim calcmode="lin" valueType="num">
                                      <p:cBhvr additive="base">
                                        <p:cTn id="186" dur="500" fill="hold"/>
                                        <p:tgtEl>
                                          <p:spTgt spid="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ppt_x"/>
                                          </p:val>
                                        </p:tav>
                                        <p:tav tm="100000">
                                          <p:val>
                                            <p:strVal val="#ppt_x"/>
                                          </p:val>
                                        </p:tav>
                                      </p:tavLst>
                                    </p:anim>
                                    <p:anim calcmode="lin" valueType="num">
                                      <p:cBhvr additive="base">
                                        <p:cTn id="194" dur="500" fill="hold"/>
                                        <p:tgtEl>
                                          <p:spTgt spid="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0"/>
                                        </p:tgtEl>
                                        <p:attrNameLst>
                                          <p:attrName>style.visibility</p:attrName>
                                        </p:attrNameLst>
                                      </p:cBhvr>
                                      <p:to>
                                        <p:strVal val="visible"/>
                                      </p:to>
                                    </p:set>
                                    <p:anim calcmode="lin" valueType="num">
                                      <p:cBhvr additive="base">
                                        <p:cTn id="197" dur="500" fill="hold"/>
                                        <p:tgtEl>
                                          <p:spTgt spid="10"/>
                                        </p:tgtEl>
                                        <p:attrNameLst>
                                          <p:attrName>ppt_x</p:attrName>
                                        </p:attrNameLst>
                                      </p:cBhvr>
                                      <p:tavLst>
                                        <p:tav tm="0">
                                          <p:val>
                                            <p:strVal val="#ppt_x"/>
                                          </p:val>
                                        </p:tav>
                                        <p:tav tm="100000">
                                          <p:val>
                                            <p:strVal val="#ppt_x"/>
                                          </p:val>
                                        </p:tav>
                                      </p:tavLst>
                                    </p:anim>
                                    <p:anim calcmode="lin" valueType="num">
                                      <p:cBhvr additive="base">
                                        <p:cTn id="198" dur="500" fill="hold"/>
                                        <p:tgtEl>
                                          <p:spTgt spid="1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 calcmode="lin" valueType="num">
                                      <p:cBhvr additive="base">
                                        <p:cTn id="205" dur="500" fill="hold"/>
                                        <p:tgtEl>
                                          <p:spTgt spid="65"/>
                                        </p:tgtEl>
                                        <p:attrNameLst>
                                          <p:attrName>ppt_x</p:attrName>
                                        </p:attrNameLst>
                                      </p:cBhvr>
                                      <p:tavLst>
                                        <p:tav tm="0">
                                          <p:val>
                                            <p:strVal val="#ppt_x"/>
                                          </p:val>
                                        </p:tav>
                                        <p:tav tm="100000">
                                          <p:val>
                                            <p:strVal val="#ppt_x"/>
                                          </p:val>
                                        </p:tav>
                                      </p:tavLst>
                                    </p:anim>
                                    <p:anim calcmode="lin" valueType="num">
                                      <p:cBhvr additive="base">
                                        <p:cTn id="2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9"/>
                                        </p:tgtEl>
                                        <p:attrNameLst>
                                          <p:attrName>style.visibility</p:attrName>
                                        </p:attrNameLst>
                                      </p:cBhvr>
                                      <p:to>
                                        <p:strVal val="visible"/>
                                      </p:to>
                                    </p:set>
                                    <p:anim calcmode="lin" valueType="num">
                                      <p:cBhvr additive="base">
                                        <p:cTn id="231" dur="500" fill="hold"/>
                                        <p:tgtEl>
                                          <p:spTgt spid="119"/>
                                        </p:tgtEl>
                                        <p:attrNameLst>
                                          <p:attrName>ppt_x</p:attrName>
                                        </p:attrNameLst>
                                      </p:cBhvr>
                                      <p:tavLst>
                                        <p:tav tm="0">
                                          <p:val>
                                            <p:strVal val="#ppt_x"/>
                                          </p:val>
                                        </p:tav>
                                        <p:tav tm="100000">
                                          <p:val>
                                            <p:strVal val="#ppt_x"/>
                                          </p:val>
                                        </p:tav>
                                      </p:tavLst>
                                    </p:anim>
                                    <p:anim calcmode="lin" valueType="num">
                                      <p:cBhvr additive="base">
                                        <p:cTn id="23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1723</Words>
  <Application>Microsoft Office PowerPoint</Application>
  <PresentationFormat>Custom</PresentationFormat>
  <Paragraphs>533</Paragraphs>
  <Slides>44</Slides>
  <Notes>40</Notes>
  <HiddenSlides>11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44</vt:i4>
      </vt:variant>
    </vt:vector>
  </HeadingPairs>
  <TitlesOfParts>
    <vt:vector size="55"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Dependencies across entities - 2</vt:lpstr>
      <vt:lpstr>Exercise 1: bulletinboard-ads DB</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Exercise 2: bulletinboard-ads App</vt:lpstr>
      <vt:lpstr>Application in K8s: Steps to be taken</vt:lpstr>
      <vt:lpstr>Bulletinboard in K8s:</vt:lpstr>
      <vt:lpstr>Bulletinboard in K8s:</vt:lpstr>
      <vt:lpstr>Configmaps, Files and Mountpoints</vt:lpstr>
      <vt:lpstr>Appendix</vt:lpstr>
      <vt:lpstr>What YOU will do in exercise #0x</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881</cp:revision>
  <cp:lastPrinted>2018-08-17T13:55:56Z</cp:lastPrinted>
  <dcterms:created xsi:type="dcterms:W3CDTF">2015-10-14T11:21:43Z</dcterms:created>
  <dcterms:modified xsi:type="dcterms:W3CDTF">2018-10-18T12:00:38Z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