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3" r:id="rId3"/>
    <p:sldId id="364" r:id="rId4"/>
    <p:sldId id="444" r:id="rId5"/>
    <p:sldId id="436" r:id="rId6"/>
    <p:sldId id="437" r:id="rId7"/>
    <p:sldId id="438" r:id="rId8"/>
    <p:sldId id="439" r:id="rId9"/>
    <p:sldId id="441" r:id="rId10"/>
    <p:sldId id="442" r:id="rId11"/>
    <p:sldId id="44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a:t>The </a:t>
            </a:r>
            <a:r>
              <a:rPr lang="en-US" dirty="0"/>
              <a:t>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476</Words>
  <Application>Microsoft Office PowerPoint</Application>
  <PresentationFormat>Custom</PresentationFormat>
  <Paragraphs>115</Paragraphs>
  <Slides>12</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How the orchestrator works</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364</cp:revision>
  <dcterms:created xsi:type="dcterms:W3CDTF">2015-10-14T11:21:43Z</dcterms:created>
  <dcterms:modified xsi:type="dcterms:W3CDTF">2018-02-28T14:07:11Z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