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6"/>
  </p:notesMasterIdLst>
  <p:handoutMasterIdLst>
    <p:handoutMasterId r:id="rId17"/>
  </p:handoutMasterIdLst>
  <p:sldIdLst>
    <p:sldId id="434" r:id="rId2"/>
    <p:sldId id="439" r:id="rId3"/>
    <p:sldId id="471" r:id="rId4"/>
    <p:sldId id="440" r:id="rId5"/>
    <p:sldId id="441" r:id="rId6"/>
    <p:sldId id="473" r:id="rId7"/>
    <p:sldId id="470" r:id="rId8"/>
    <p:sldId id="467" r:id="rId9"/>
    <p:sldId id="442" r:id="rId10"/>
    <p:sldId id="452" r:id="rId11"/>
    <p:sldId id="447" r:id="rId12"/>
    <p:sldId id="468" r:id="rId13"/>
    <p:sldId id="466" r:id="rId14"/>
    <p:sldId id="265" r:id="rId15"/>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sch, Holger" initials="PH" lastIdx="2" clrIdx="0">
    <p:extLst>
      <p:ext uri="{19B8F6BF-5375-455C-9EA6-DF929625EA0E}">
        <p15:presenceInfo xmlns:p15="http://schemas.microsoft.com/office/powerpoint/2012/main" userId="S-1-5-21-74642-3284969411-2123768488-1202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60905" autoAdjust="0"/>
  </p:normalViewPr>
  <p:slideViewPr>
    <p:cSldViewPr snapToGrid="0" showGuides="1">
      <p:cViewPr varScale="1">
        <p:scale>
          <a:sx n="99" d="100"/>
          <a:sy n="99" d="100"/>
        </p:scale>
        <p:origin x="3174" y="8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1872"/>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chner, Thomas" userId="dcdd08b7-1529-408e-93b1-25fdc0899d57" providerId="ADAL" clId="{87EE3E81-54D7-4732-9113-4988429B2D80}"/>
    <pc:docChg chg="undo custSel addSld delSld modSld modMainMaster">
      <pc:chgData name="Buchner, Thomas" userId="dcdd08b7-1529-408e-93b1-25fdc0899d57" providerId="ADAL" clId="{87EE3E81-54D7-4732-9113-4988429B2D80}" dt="2018-11-21T15:15:20.987" v="659" actId="2696"/>
      <pc:docMkLst>
        <pc:docMk/>
      </pc:docMkLst>
      <pc:sldChg chg="modNotes">
        <pc:chgData name="Buchner, Thomas" userId="dcdd08b7-1529-408e-93b1-25fdc0899d57" providerId="ADAL" clId="{87EE3E81-54D7-4732-9113-4988429B2D80}" dt="2018-11-21T15:12:33.342" v="524" actId="790"/>
        <pc:sldMkLst>
          <pc:docMk/>
          <pc:sldMk cId="0" sldId="265"/>
        </pc:sldMkLst>
      </pc:sldChg>
      <pc:sldChg chg="modSp modNotes">
        <pc:chgData name="Buchner, Thomas" userId="dcdd08b7-1529-408e-93b1-25fdc0899d57" providerId="ADAL" clId="{87EE3E81-54D7-4732-9113-4988429B2D80}" dt="2018-11-21T15:12:33.016" v="299" actId="790"/>
        <pc:sldMkLst>
          <pc:docMk/>
          <pc:sldMk cId="1786748081" sldId="434"/>
        </pc:sldMkLst>
        <pc:spChg chg="mod">
          <ac:chgData name="Buchner, Thomas" userId="dcdd08b7-1529-408e-93b1-25fdc0899d57" providerId="ADAL" clId="{87EE3E81-54D7-4732-9113-4988429B2D80}" dt="2018-11-21T15:12:33.004" v="296" actId="790"/>
          <ac:spMkLst>
            <pc:docMk/>
            <pc:sldMk cId="1786748081" sldId="434"/>
            <ac:spMk id="17" creationId="{00000000-0000-0000-0000-000000000000}"/>
          </ac:spMkLst>
        </pc:spChg>
      </pc:sldChg>
      <pc:sldChg chg="addSp delSp modSp delCm modNotes">
        <pc:chgData name="Buchner, Thomas" userId="dcdd08b7-1529-408e-93b1-25fdc0899d57" providerId="ADAL" clId="{87EE3E81-54D7-4732-9113-4988429B2D80}" dt="2018-11-21T15:12:33.031" v="311" actId="790"/>
        <pc:sldMkLst>
          <pc:docMk/>
          <pc:sldMk cId="231741727" sldId="439"/>
        </pc:sldMkLst>
        <pc:spChg chg="mod">
          <ac:chgData name="Buchner, Thomas" userId="dcdd08b7-1529-408e-93b1-25fdc0899d57" providerId="ADAL" clId="{87EE3E81-54D7-4732-9113-4988429B2D80}" dt="2018-11-21T15:12:33.028" v="308" actId="790"/>
          <ac:spMkLst>
            <pc:docMk/>
            <pc:sldMk cId="231741727" sldId="439"/>
            <ac:spMk id="3" creationId="{00000000-0000-0000-0000-000000000000}"/>
          </ac:spMkLst>
        </pc:spChg>
        <pc:spChg chg="mod">
          <ac:chgData name="Buchner, Thomas" userId="dcdd08b7-1529-408e-93b1-25fdc0899d57" providerId="ADAL" clId="{87EE3E81-54D7-4732-9113-4988429B2D80}" dt="2018-11-21T15:12:33.021" v="301" actId="790"/>
          <ac:spMkLst>
            <pc:docMk/>
            <pc:sldMk cId="231741727" sldId="439"/>
            <ac:spMk id="15" creationId="{FBFA2F70-E2ED-46D6-A001-B91EB580546B}"/>
          </ac:spMkLst>
        </pc:spChg>
        <pc:spChg chg="mod">
          <ac:chgData name="Buchner, Thomas" userId="dcdd08b7-1529-408e-93b1-25fdc0899d57" providerId="ADAL" clId="{87EE3E81-54D7-4732-9113-4988429B2D80}" dt="2018-11-21T15:12:33.022" v="302" actId="790"/>
          <ac:spMkLst>
            <pc:docMk/>
            <pc:sldMk cId="231741727" sldId="439"/>
            <ac:spMk id="16" creationId="{8FE7DCCD-69FC-49FC-ADEF-30BC5E9DDB4A}"/>
          </ac:spMkLst>
        </pc:spChg>
        <pc:spChg chg="mod">
          <ac:chgData name="Buchner, Thomas" userId="dcdd08b7-1529-408e-93b1-25fdc0899d57" providerId="ADAL" clId="{87EE3E81-54D7-4732-9113-4988429B2D80}" dt="2018-11-21T15:12:33.023" v="303" actId="790"/>
          <ac:spMkLst>
            <pc:docMk/>
            <pc:sldMk cId="231741727" sldId="439"/>
            <ac:spMk id="17" creationId="{1506116A-1541-4C51-A2EA-9FAEC932D11A}"/>
          </ac:spMkLst>
        </pc:spChg>
        <pc:spChg chg="mod">
          <ac:chgData name="Buchner, Thomas" userId="dcdd08b7-1529-408e-93b1-25fdc0899d57" providerId="ADAL" clId="{87EE3E81-54D7-4732-9113-4988429B2D80}" dt="2018-11-21T15:12:33.024" v="304" actId="790"/>
          <ac:spMkLst>
            <pc:docMk/>
            <pc:sldMk cId="231741727" sldId="439"/>
            <ac:spMk id="18" creationId="{9A253E9F-4801-4888-96F6-7478CB4FA707}"/>
          </ac:spMkLst>
        </pc:spChg>
        <pc:spChg chg="mod">
          <ac:chgData name="Buchner, Thomas" userId="dcdd08b7-1529-408e-93b1-25fdc0899d57" providerId="ADAL" clId="{87EE3E81-54D7-4732-9113-4988429B2D80}" dt="2018-11-21T15:12:33.025" v="305" actId="790"/>
          <ac:spMkLst>
            <pc:docMk/>
            <pc:sldMk cId="231741727" sldId="439"/>
            <ac:spMk id="19" creationId="{B5BB8492-1F0F-4883-9E57-F0C7B9817E24}"/>
          </ac:spMkLst>
        </pc:spChg>
        <pc:spChg chg="mod">
          <ac:chgData name="Buchner, Thomas" userId="dcdd08b7-1529-408e-93b1-25fdc0899d57" providerId="ADAL" clId="{87EE3E81-54D7-4732-9113-4988429B2D80}" dt="2018-11-21T15:12:33.025" v="306" actId="790"/>
          <ac:spMkLst>
            <pc:docMk/>
            <pc:sldMk cId="231741727" sldId="439"/>
            <ac:spMk id="20" creationId="{CD43E0E6-7EC0-473C-B49C-C8EFF0A615FB}"/>
          </ac:spMkLst>
        </pc:spChg>
        <pc:spChg chg="mod">
          <ac:chgData name="Buchner, Thomas" userId="dcdd08b7-1529-408e-93b1-25fdc0899d57" providerId="ADAL" clId="{87EE3E81-54D7-4732-9113-4988429B2D80}" dt="2018-11-21T15:12:33.027" v="307" actId="790"/>
          <ac:spMkLst>
            <pc:docMk/>
            <pc:sldMk cId="231741727" sldId="439"/>
            <ac:spMk id="21" creationId="{6483569F-61E0-4035-82CD-E02A6BAF0ADC}"/>
          </ac:spMkLst>
        </pc:spChg>
        <pc:grpChg chg="add del">
          <ac:chgData name="Buchner, Thomas" userId="dcdd08b7-1529-408e-93b1-25fdc0899d57" providerId="ADAL" clId="{87EE3E81-54D7-4732-9113-4988429B2D80}" dt="2018-11-21T13:10:27.833" v="6" actId="478"/>
          <ac:grpSpMkLst>
            <pc:docMk/>
            <pc:sldMk cId="231741727" sldId="439"/>
            <ac:grpSpMk id="5" creationId="{00000000-0000-0000-0000-000000000000}"/>
          </ac:grpSpMkLst>
        </pc:grpChg>
        <pc:grpChg chg="add mod ord">
          <ac:chgData name="Buchner, Thomas" userId="dcdd08b7-1529-408e-93b1-25fdc0899d57" providerId="ADAL" clId="{87EE3E81-54D7-4732-9113-4988429B2D80}" dt="2018-11-21T13:10:25.967" v="5" actId="167"/>
          <ac:grpSpMkLst>
            <pc:docMk/>
            <pc:sldMk cId="231741727" sldId="439"/>
            <ac:grpSpMk id="14" creationId="{70AFE7D0-9698-43DE-A861-B11623699390}"/>
          </ac:grpSpMkLst>
        </pc:grpChg>
      </pc:sldChg>
      <pc:sldChg chg="modSp modNotes">
        <pc:chgData name="Buchner, Thomas" userId="dcdd08b7-1529-408e-93b1-25fdc0899d57" providerId="ADAL" clId="{87EE3E81-54D7-4732-9113-4988429B2D80}" dt="2018-11-21T15:12:33.095" v="356" actId="790"/>
        <pc:sldMkLst>
          <pc:docMk/>
          <pc:sldMk cId="1499132442" sldId="440"/>
        </pc:sldMkLst>
        <pc:spChg chg="mod">
          <ac:chgData name="Buchner, Thomas" userId="dcdd08b7-1529-408e-93b1-25fdc0899d57" providerId="ADAL" clId="{87EE3E81-54D7-4732-9113-4988429B2D80}" dt="2018-11-21T15:12:33.068" v="332" actId="790"/>
          <ac:spMkLst>
            <pc:docMk/>
            <pc:sldMk cId="1499132442" sldId="440"/>
            <ac:spMk id="2" creationId="{00000000-0000-0000-0000-000000000000}"/>
          </ac:spMkLst>
        </pc:spChg>
        <pc:spChg chg="mod">
          <ac:chgData name="Buchner, Thomas" userId="dcdd08b7-1529-408e-93b1-25fdc0899d57" providerId="ADAL" clId="{87EE3E81-54D7-4732-9113-4988429B2D80}" dt="2018-11-21T15:12:33.069" v="333" actId="790"/>
          <ac:spMkLst>
            <pc:docMk/>
            <pc:sldMk cId="1499132442" sldId="440"/>
            <ac:spMk id="3" creationId="{00000000-0000-0000-0000-000000000000}"/>
          </ac:spMkLst>
        </pc:spChg>
        <pc:spChg chg="mod">
          <ac:chgData name="Buchner, Thomas" userId="dcdd08b7-1529-408e-93b1-25fdc0899d57" providerId="ADAL" clId="{87EE3E81-54D7-4732-9113-4988429B2D80}" dt="2018-11-21T15:12:33.080" v="339" actId="790"/>
          <ac:spMkLst>
            <pc:docMk/>
            <pc:sldMk cId="1499132442" sldId="440"/>
            <ac:spMk id="4" creationId="{00000000-0000-0000-0000-000000000000}"/>
          </ac:spMkLst>
        </pc:spChg>
        <pc:spChg chg="mod">
          <ac:chgData name="Buchner, Thomas" userId="dcdd08b7-1529-408e-93b1-25fdc0899d57" providerId="ADAL" clId="{87EE3E81-54D7-4732-9113-4988429B2D80}" dt="2018-11-21T15:12:33.091" v="353" actId="790"/>
          <ac:spMkLst>
            <pc:docMk/>
            <pc:sldMk cId="1499132442" sldId="440"/>
            <ac:spMk id="7" creationId="{00000000-0000-0000-0000-000000000000}"/>
          </ac:spMkLst>
        </pc:spChg>
        <pc:spChg chg="mod">
          <ac:chgData name="Buchner, Thomas" userId="dcdd08b7-1529-408e-93b1-25fdc0899d57" providerId="ADAL" clId="{87EE3E81-54D7-4732-9113-4988429B2D80}" dt="2018-11-21T15:12:33.089" v="351" actId="790"/>
          <ac:spMkLst>
            <pc:docMk/>
            <pc:sldMk cId="1499132442" sldId="440"/>
            <ac:spMk id="8" creationId="{00000000-0000-0000-0000-000000000000}"/>
          </ac:spMkLst>
        </pc:spChg>
        <pc:spChg chg="mod">
          <ac:chgData name="Buchner, Thomas" userId="dcdd08b7-1529-408e-93b1-25fdc0899d57" providerId="ADAL" clId="{87EE3E81-54D7-4732-9113-4988429B2D80}" dt="2018-11-21T15:12:33.081" v="341" actId="790"/>
          <ac:spMkLst>
            <pc:docMk/>
            <pc:sldMk cId="1499132442" sldId="440"/>
            <ac:spMk id="15" creationId="{00000000-0000-0000-0000-000000000000}"/>
          </ac:spMkLst>
        </pc:spChg>
        <pc:spChg chg="mod">
          <ac:chgData name="Buchner, Thomas" userId="dcdd08b7-1529-408e-93b1-25fdc0899d57" providerId="ADAL" clId="{87EE3E81-54D7-4732-9113-4988429B2D80}" dt="2018-11-21T15:12:33.082" v="343" actId="790"/>
          <ac:spMkLst>
            <pc:docMk/>
            <pc:sldMk cId="1499132442" sldId="440"/>
            <ac:spMk id="16" creationId="{00000000-0000-0000-0000-000000000000}"/>
          </ac:spMkLst>
        </pc:spChg>
        <pc:spChg chg="mod">
          <ac:chgData name="Buchner, Thomas" userId="dcdd08b7-1529-408e-93b1-25fdc0899d57" providerId="ADAL" clId="{87EE3E81-54D7-4732-9113-4988429B2D80}" dt="2018-11-21T15:12:33.076" v="335" actId="790"/>
          <ac:spMkLst>
            <pc:docMk/>
            <pc:sldMk cId="1499132442" sldId="440"/>
            <ac:spMk id="21" creationId="{72CAD1E2-D097-4EEA-8377-AFC79CC3A6D3}"/>
          </ac:spMkLst>
        </pc:spChg>
        <pc:spChg chg="mod">
          <ac:chgData name="Buchner, Thomas" userId="dcdd08b7-1529-408e-93b1-25fdc0899d57" providerId="ADAL" clId="{87EE3E81-54D7-4732-9113-4988429B2D80}" dt="2018-11-21T15:12:33.078" v="337" actId="790"/>
          <ac:spMkLst>
            <pc:docMk/>
            <pc:sldMk cId="1499132442" sldId="440"/>
            <ac:spMk id="26" creationId="{0DEBB464-507B-470A-9AF5-9154C4B4EC79}"/>
          </ac:spMkLst>
        </pc:spChg>
        <pc:spChg chg="mod">
          <ac:chgData name="Buchner, Thomas" userId="dcdd08b7-1529-408e-93b1-25fdc0899d57" providerId="ADAL" clId="{87EE3E81-54D7-4732-9113-4988429B2D80}" dt="2018-11-21T15:12:33.085" v="347" actId="790"/>
          <ac:spMkLst>
            <pc:docMk/>
            <pc:sldMk cId="1499132442" sldId="440"/>
            <ac:spMk id="27" creationId="{C1FCC548-7949-4F97-8D9B-BC026BE921EC}"/>
          </ac:spMkLst>
        </pc:spChg>
        <pc:spChg chg="mod">
          <ac:chgData name="Buchner, Thomas" userId="dcdd08b7-1529-408e-93b1-25fdc0899d57" providerId="ADAL" clId="{87EE3E81-54D7-4732-9113-4988429B2D80}" dt="2018-11-21T15:12:33.084" v="345" actId="790"/>
          <ac:spMkLst>
            <pc:docMk/>
            <pc:sldMk cId="1499132442" sldId="440"/>
            <ac:spMk id="28" creationId="{1560E9F5-EBA4-4491-AEA6-651DA974B2B0}"/>
          </ac:spMkLst>
        </pc:spChg>
        <pc:spChg chg="mod">
          <ac:chgData name="Buchner, Thomas" userId="dcdd08b7-1529-408e-93b1-25fdc0899d57" providerId="ADAL" clId="{87EE3E81-54D7-4732-9113-4988429B2D80}" dt="2018-11-21T15:12:33.087" v="349" actId="790"/>
          <ac:spMkLst>
            <pc:docMk/>
            <pc:sldMk cId="1499132442" sldId="440"/>
            <ac:spMk id="30" creationId="{13932E16-1A2D-4A7E-97E0-DDC08A985583}"/>
          </ac:spMkLst>
        </pc:spChg>
      </pc:sldChg>
      <pc:sldChg chg="modSp modNotes">
        <pc:chgData name="Buchner, Thomas" userId="dcdd08b7-1529-408e-93b1-25fdc0899d57" providerId="ADAL" clId="{87EE3E81-54D7-4732-9113-4988429B2D80}" dt="2018-11-21T15:12:33.133" v="400" actId="790"/>
        <pc:sldMkLst>
          <pc:docMk/>
          <pc:sldMk cId="2684948741" sldId="441"/>
        </pc:sldMkLst>
        <pc:spChg chg="mod">
          <ac:chgData name="Buchner, Thomas" userId="dcdd08b7-1529-408e-93b1-25fdc0899d57" providerId="ADAL" clId="{87EE3E81-54D7-4732-9113-4988429B2D80}" dt="2018-11-21T15:12:33.098" v="359" actId="790"/>
          <ac:spMkLst>
            <pc:docMk/>
            <pc:sldMk cId="2684948741" sldId="441"/>
            <ac:spMk id="3" creationId="{00000000-0000-0000-0000-000000000000}"/>
          </ac:spMkLst>
        </pc:spChg>
        <pc:spChg chg="mod">
          <ac:chgData name="Buchner, Thomas" userId="dcdd08b7-1529-408e-93b1-25fdc0899d57" providerId="ADAL" clId="{87EE3E81-54D7-4732-9113-4988429B2D80}" dt="2018-11-21T15:12:33.097" v="358" actId="790"/>
          <ac:spMkLst>
            <pc:docMk/>
            <pc:sldMk cId="2684948741" sldId="441"/>
            <ac:spMk id="13" creationId="{00000000-0000-0000-0000-000000000000}"/>
          </ac:spMkLst>
        </pc:spChg>
        <pc:spChg chg="mod">
          <ac:chgData name="Buchner, Thomas" userId="dcdd08b7-1529-408e-93b1-25fdc0899d57" providerId="ADAL" clId="{87EE3E81-54D7-4732-9113-4988429B2D80}" dt="2018-11-21T15:12:33.100" v="361" actId="790"/>
          <ac:spMkLst>
            <pc:docMk/>
            <pc:sldMk cId="2684948741" sldId="441"/>
            <ac:spMk id="37" creationId="{00000000-0000-0000-0000-000000000000}"/>
          </ac:spMkLst>
        </pc:spChg>
        <pc:spChg chg="mod">
          <ac:chgData name="Buchner, Thomas" userId="dcdd08b7-1529-408e-93b1-25fdc0899d57" providerId="ADAL" clId="{87EE3E81-54D7-4732-9113-4988429B2D80}" dt="2018-11-21T15:12:33.102" v="363" actId="790"/>
          <ac:spMkLst>
            <pc:docMk/>
            <pc:sldMk cId="2684948741" sldId="441"/>
            <ac:spMk id="49" creationId="{17004F6F-41BB-4B98-992B-B07605364062}"/>
          </ac:spMkLst>
        </pc:spChg>
        <pc:spChg chg="mod">
          <ac:chgData name="Buchner, Thomas" userId="dcdd08b7-1529-408e-93b1-25fdc0899d57" providerId="ADAL" clId="{87EE3E81-54D7-4732-9113-4988429B2D80}" dt="2018-11-21T15:12:33.103" v="365" actId="790"/>
          <ac:spMkLst>
            <pc:docMk/>
            <pc:sldMk cId="2684948741" sldId="441"/>
            <ac:spMk id="50" creationId="{428D35FE-6593-4AF0-8054-9DD418E4D5D7}"/>
          </ac:spMkLst>
        </pc:spChg>
        <pc:spChg chg="mod">
          <ac:chgData name="Buchner, Thomas" userId="dcdd08b7-1529-408e-93b1-25fdc0899d57" providerId="ADAL" clId="{87EE3E81-54D7-4732-9113-4988429B2D80}" dt="2018-11-21T15:12:33.105" v="367" actId="790"/>
          <ac:spMkLst>
            <pc:docMk/>
            <pc:sldMk cId="2684948741" sldId="441"/>
            <ac:spMk id="51" creationId="{49F60C4C-14A2-4A83-BA8E-7096DFE4607F}"/>
          </ac:spMkLst>
        </pc:spChg>
        <pc:spChg chg="mod">
          <ac:chgData name="Buchner, Thomas" userId="dcdd08b7-1529-408e-93b1-25fdc0899d57" providerId="ADAL" clId="{87EE3E81-54D7-4732-9113-4988429B2D80}" dt="2018-11-21T15:12:33.106" v="369" actId="790"/>
          <ac:spMkLst>
            <pc:docMk/>
            <pc:sldMk cId="2684948741" sldId="441"/>
            <ac:spMk id="52" creationId="{99BA13E4-8721-41D6-829A-E0DC11E1D40C}"/>
          </ac:spMkLst>
        </pc:spChg>
        <pc:spChg chg="mod">
          <ac:chgData name="Buchner, Thomas" userId="dcdd08b7-1529-408e-93b1-25fdc0899d57" providerId="ADAL" clId="{87EE3E81-54D7-4732-9113-4988429B2D80}" dt="2018-11-21T15:12:33.108" v="371" actId="790"/>
          <ac:spMkLst>
            <pc:docMk/>
            <pc:sldMk cId="2684948741" sldId="441"/>
            <ac:spMk id="53" creationId="{913DB154-8C22-442F-BD1C-0A3547CF54A4}"/>
          </ac:spMkLst>
        </pc:spChg>
        <pc:spChg chg="mod">
          <ac:chgData name="Buchner, Thomas" userId="dcdd08b7-1529-408e-93b1-25fdc0899d57" providerId="ADAL" clId="{87EE3E81-54D7-4732-9113-4988429B2D80}" dt="2018-11-21T15:12:33.127" v="397" actId="790"/>
          <ac:spMkLst>
            <pc:docMk/>
            <pc:sldMk cId="2684948741" sldId="441"/>
            <ac:spMk id="54" creationId="{908746BE-2292-4B7A-8F57-36D3962B3EF9}"/>
          </ac:spMkLst>
        </pc:spChg>
        <pc:spChg chg="mod">
          <ac:chgData name="Buchner, Thomas" userId="dcdd08b7-1529-408e-93b1-25fdc0899d57" providerId="ADAL" clId="{87EE3E81-54D7-4732-9113-4988429B2D80}" dt="2018-11-21T15:12:33.109" v="373" actId="790"/>
          <ac:spMkLst>
            <pc:docMk/>
            <pc:sldMk cId="2684948741" sldId="441"/>
            <ac:spMk id="55" creationId="{6F8B0FAA-ACCE-4CBD-AB25-3BAB95DE058B}"/>
          </ac:spMkLst>
        </pc:spChg>
        <pc:spChg chg="mod">
          <ac:chgData name="Buchner, Thomas" userId="dcdd08b7-1529-408e-93b1-25fdc0899d57" providerId="ADAL" clId="{87EE3E81-54D7-4732-9113-4988429B2D80}" dt="2018-11-21T15:12:33.111" v="375" actId="790"/>
          <ac:spMkLst>
            <pc:docMk/>
            <pc:sldMk cId="2684948741" sldId="441"/>
            <ac:spMk id="56" creationId="{5CDC77D5-0EA9-4293-8128-4C874B151913}"/>
          </ac:spMkLst>
        </pc:spChg>
        <pc:spChg chg="mod">
          <ac:chgData name="Buchner, Thomas" userId="dcdd08b7-1529-408e-93b1-25fdc0899d57" providerId="ADAL" clId="{87EE3E81-54D7-4732-9113-4988429B2D80}" dt="2018-11-21T15:12:33.112" v="377" actId="790"/>
          <ac:spMkLst>
            <pc:docMk/>
            <pc:sldMk cId="2684948741" sldId="441"/>
            <ac:spMk id="65" creationId="{E8C644F6-16E9-4D20-8F2B-3F1177622582}"/>
          </ac:spMkLst>
        </pc:spChg>
        <pc:spChg chg="mod">
          <ac:chgData name="Buchner, Thomas" userId="dcdd08b7-1529-408e-93b1-25fdc0899d57" providerId="ADAL" clId="{87EE3E81-54D7-4732-9113-4988429B2D80}" dt="2018-11-21T15:12:33.114" v="379" actId="790"/>
          <ac:spMkLst>
            <pc:docMk/>
            <pc:sldMk cId="2684948741" sldId="441"/>
            <ac:spMk id="66" creationId="{318A55FD-DD56-43FC-9F49-FFD402CDE595}"/>
          </ac:spMkLst>
        </pc:spChg>
        <pc:spChg chg="mod">
          <ac:chgData name="Buchner, Thomas" userId="dcdd08b7-1529-408e-93b1-25fdc0899d57" providerId="ADAL" clId="{87EE3E81-54D7-4732-9113-4988429B2D80}" dt="2018-11-21T15:12:33.115" v="381" actId="790"/>
          <ac:spMkLst>
            <pc:docMk/>
            <pc:sldMk cId="2684948741" sldId="441"/>
            <ac:spMk id="67" creationId="{639B4083-AA64-4A33-AA0C-0F8AD309FB38}"/>
          </ac:spMkLst>
        </pc:spChg>
        <pc:spChg chg="mod">
          <ac:chgData name="Buchner, Thomas" userId="dcdd08b7-1529-408e-93b1-25fdc0899d57" providerId="ADAL" clId="{87EE3E81-54D7-4732-9113-4988429B2D80}" dt="2018-11-21T15:12:33.117" v="383" actId="790"/>
          <ac:spMkLst>
            <pc:docMk/>
            <pc:sldMk cId="2684948741" sldId="441"/>
            <ac:spMk id="68" creationId="{747363EB-1785-4190-9DB7-9F6EC1DAEA1B}"/>
          </ac:spMkLst>
        </pc:spChg>
        <pc:spChg chg="mod">
          <ac:chgData name="Buchner, Thomas" userId="dcdd08b7-1529-408e-93b1-25fdc0899d57" providerId="ADAL" clId="{87EE3E81-54D7-4732-9113-4988429B2D80}" dt="2018-11-21T15:12:33.118" v="385" actId="790"/>
          <ac:spMkLst>
            <pc:docMk/>
            <pc:sldMk cId="2684948741" sldId="441"/>
            <ac:spMk id="71" creationId="{84881693-BE22-4ECB-8F24-5CFC2D7150FD}"/>
          </ac:spMkLst>
        </pc:spChg>
        <pc:spChg chg="mod">
          <ac:chgData name="Buchner, Thomas" userId="dcdd08b7-1529-408e-93b1-25fdc0899d57" providerId="ADAL" clId="{87EE3E81-54D7-4732-9113-4988429B2D80}" dt="2018-11-21T15:12:33.120" v="387" actId="790"/>
          <ac:spMkLst>
            <pc:docMk/>
            <pc:sldMk cId="2684948741" sldId="441"/>
            <ac:spMk id="72" creationId="{D0789EB0-C32A-451C-B131-C178A2D6B675}"/>
          </ac:spMkLst>
        </pc:spChg>
        <pc:spChg chg="mod">
          <ac:chgData name="Buchner, Thomas" userId="dcdd08b7-1529-408e-93b1-25fdc0899d57" providerId="ADAL" clId="{87EE3E81-54D7-4732-9113-4988429B2D80}" dt="2018-11-21T15:12:33.123" v="391" actId="790"/>
          <ac:spMkLst>
            <pc:docMk/>
            <pc:sldMk cId="2684948741" sldId="441"/>
            <ac:spMk id="73" creationId="{BC77ED6F-5900-4CFA-9ACE-75438C98D260}"/>
          </ac:spMkLst>
        </pc:spChg>
        <pc:spChg chg="mod">
          <ac:chgData name="Buchner, Thomas" userId="dcdd08b7-1529-408e-93b1-25fdc0899d57" providerId="ADAL" clId="{87EE3E81-54D7-4732-9113-4988429B2D80}" dt="2018-11-21T15:12:33.121" v="389" actId="790"/>
          <ac:spMkLst>
            <pc:docMk/>
            <pc:sldMk cId="2684948741" sldId="441"/>
            <ac:spMk id="74" creationId="{D62FCB14-0287-44C9-94F3-CDC26271A718}"/>
          </ac:spMkLst>
        </pc:spChg>
        <pc:spChg chg="mod">
          <ac:chgData name="Buchner, Thomas" userId="dcdd08b7-1529-408e-93b1-25fdc0899d57" providerId="ADAL" clId="{87EE3E81-54D7-4732-9113-4988429B2D80}" dt="2018-11-21T15:12:33.124" v="393" actId="790"/>
          <ac:spMkLst>
            <pc:docMk/>
            <pc:sldMk cId="2684948741" sldId="441"/>
            <ac:spMk id="76" creationId="{22EF1397-7D5C-431E-A893-6A5AA26C5405}"/>
          </ac:spMkLst>
        </pc:spChg>
        <pc:spChg chg="mod">
          <ac:chgData name="Buchner, Thomas" userId="dcdd08b7-1529-408e-93b1-25fdc0899d57" providerId="ADAL" clId="{87EE3E81-54D7-4732-9113-4988429B2D80}" dt="2018-11-21T15:12:33.126" v="395" actId="790"/>
          <ac:spMkLst>
            <pc:docMk/>
            <pc:sldMk cId="2684948741" sldId="441"/>
            <ac:spMk id="77" creationId="{529A800C-BC95-48ED-BFC9-4DFFC0B77842}"/>
          </ac:spMkLst>
        </pc:spChg>
      </pc:sldChg>
      <pc:sldChg chg="modSp modNotes">
        <pc:chgData name="Buchner, Thomas" userId="dcdd08b7-1529-408e-93b1-25fdc0899d57" providerId="ADAL" clId="{87EE3E81-54D7-4732-9113-4988429B2D80}" dt="2018-11-21T15:12:33.248" v="469" actId="790"/>
        <pc:sldMkLst>
          <pc:docMk/>
          <pc:sldMk cId="1435938657" sldId="442"/>
        </pc:sldMkLst>
        <pc:spChg chg="mod">
          <ac:chgData name="Buchner, Thomas" userId="dcdd08b7-1529-408e-93b1-25fdc0899d57" providerId="ADAL" clId="{87EE3E81-54D7-4732-9113-4988429B2D80}" dt="2018-11-21T15:12:33.203" v="445" actId="790"/>
          <ac:spMkLst>
            <pc:docMk/>
            <pc:sldMk cId="1435938657" sldId="442"/>
            <ac:spMk id="3" creationId="{00000000-0000-0000-0000-000000000000}"/>
          </ac:spMkLst>
        </pc:spChg>
        <pc:spChg chg="mod">
          <ac:chgData name="Buchner, Thomas" userId="dcdd08b7-1529-408e-93b1-25fdc0899d57" providerId="ADAL" clId="{87EE3E81-54D7-4732-9113-4988429B2D80}" dt="2018-11-21T15:12:33.212" v="448" actId="790"/>
          <ac:spMkLst>
            <pc:docMk/>
            <pc:sldMk cId="1435938657" sldId="442"/>
            <ac:spMk id="5" creationId="{919719D0-BABD-467D-9BC7-4DF9AF306A71}"/>
          </ac:spMkLst>
        </pc:spChg>
        <pc:spChg chg="mod">
          <ac:chgData name="Buchner, Thomas" userId="dcdd08b7-1529-408e-93b1-25fdc0899d57" providerId="ADAL" clId="{87EE3E81-54D7-4732-9113-4988429B2D80}" dt="2018-11-21T15:12:33.211" v="447" actId="790"/>
          <ac:spMkLst>
            <pc:docMk/>
            <pc:sldMk cId="1435938657" sldId="442"/>
            <ac:spMk id="9" creationId="{00000000-0000-0000-0000-000000000000}"/>
          </ac:spMkLst>
        </pc:spChg>
        <pc:spChg chg="mod">
          <ac:chgData name="Buchner, Thomas" userId="dcdd08b7-1529-408e-93b1-25fdc0899d57" providerId="ADAL" clId="{87EE3E81-54D7-4732-9113-4988429B2D80}" dt="2018-11-21T15:12:33.214" v="449" actId="790"/>
          <ac:spMkLst>
            <pc:docMk/>
            <pc:sldMk cId="1435938657" sldId="442"/>
            <ac:spMk id="10" creationId="{00000000-0000-0000-0000-000000000000}"/>
          </ac:spMkLst>
        </pc:spChg>
        <pc:spChg chg="mod">
          <ac:chgData name="Buchner, Thomas" userId="dcdd08b7-1529-408e-93b1-25fdc0899d57" providerId="ADAL" clId="{87EE3E81-54D7-4732-9113-4988429B2D80}" dt="2018-11-21T15:12:33.238" v="466" actId="790"/>
          <ac:spMkLst>
            <pc:docMk/>
            <pc:sldMk cId="1435938657" sldId="442"/>
            <ac:spMk id="12" creationId="{D40220FB-3FB0-40E3-BF29-E4FABF29F0DB}"/>
          </ac:spMkLst>
        </pc:spChg>
        <pc:spChg chg="mod">
          <ac:chgData name="Buchner, Thomas" userId="dcdd08b7-1529-408e-93b1-25fdc0899d57" providerId="ADAL" clId="{87EE3E81-54D7-4732-9113-4988429B2D80}" dt="2018-11-21T15:12:33.217" v="451" actId="790"/>
          <ac:spMkLst>
            <pc:docMk/>
            <pc:sldMk cId="1435938657" sldId="442"/>
            <ac:spMk id="13" creationId="{00000000-0000-0000-0000-000000000000}"/>
          </ac:spMkLst>
        </pc:spChg>
        <pc:spChg chg="mod">
          <ac:chgData name="Buchner, Thomas" userId="dcdd08b7-1529-408e-93b1-25fdc0899d57" providerId="ADAL" clId="{87EE3E81-54D7-4732-9113-4988429B2D80}" dt="2018-11-21T15:12:33.218" v="452" actId="790"/>
          <ac:spMkLst>
            <pc:docMk/>
            <pc:sldMk cId="1435938657" sldId="442"/>
            <ac:spMk id="15" creationId="{00000000-0000-0000-0000-000000000000}"/>
          </ac:spMkLst>
        </pc:spChg>
        <pc:spChg chg="mod">
          <ac:chgData name="Buchner, Thomas" userId="dcdd08b7-1529-408e-93b1-25fdc0899d57" providerId="ADAL" clId="{87EE3E81-54D7-4732-9113-4988429B2D80}" dt="2018-11-21T15:12:33.219" v="453" actId="790"/>
          <ac:spMkLst>
            <pc:docMk/>
            <pc:sldMk cId="1435938657" sldId="442"/>
            <ac:spMk id="17" creationId="{00000000-0000-0000-0000-000000000000}"/>
          </ac:spMkLst>
        </pc:spChg>
        <pc:spChg chg="mod">
          <ac:chgData name="Buchner, Thomas" userId="dcdd08b7-1529-408e-93b1-25fdc0899d57" providerId="ADAL" clId="{87EE3E81-54D7-4732-9113-4988429B2D80}" dt="2018-11-21T15:12:33.215" v="450" actId="790"/>
          <ac:spMkLst>
            <pc:docMk/>
            <pc:sldMk cId="1435938657" sldId="442"/>
            <ac:spMk id="21" creationId="{00000000-0000-0000-0000-000000000000}"/>
          </ac:spMkLst>
        </pc:spChg>
        <pc:spChg chg="mod">
          <ac:chgData name="Buchner, Thomas" userId="dcdd08b7-1529-408e-93b1-25fdc0899d57" providerId="ADAL" clId="{87EE3E81-54D7-4732-9113-4988429B2D80}" dt="2018-11-21T15:12:33.221" v="454" actId="790"/>
          <ac:spMkLst>
            <pc:docMk/>
            <pc:sldMk cId="1435938657" sldId="442"/>
            <ac:spMk id="22" creationId="{00000000-0000-0000-0000-000000000000}"/>
          </ac:spMkLst>
        </pc:spChg>
        <pc:spChg chg="mod">
          <ac:chgData name="Buchner, Thomas" userId="dcdd08b7-1529-408e-93b1-25fdc0899d57" providerId="ADAL" clId="{87EE3E81-54D7-4732-9113-4988429B2D80}" dt="2018-11-21T15:12:33.222" v="455" actId="790"/>
          <ac:spMkLst>
            <pc:docMk/>
            <pc:sldMk cId="1435938657" sldId="442"/>
            <ac:spMk id="23" creationId="{00000000-0000-0000-0000-000000000000}"/>
          </ac:spMkLst>
        </pc:spChg>
        <pc:spChg chg="mod">
          <ac:chgData name="Buchner, Thomas" userId="dcdd08b7-1529-408e-93b1-25fdc0899d57" providerId="ADAL" clId="{87EE3E81-54D7-4732-9113-4988429B2D80}" dt="2018-11-21T15:12:33.225" v="456" actId="790"/>
          <ac:spMkLst>
            <pc:docMk/>
            <pc:sldMk cId="1435938657" sldId="442"/>
            <ac:spMk id="25" creationId="{00000000-0000-0000-0000-000000000000}"/>
          </ac:spMkLst>
        </pc:spChg>
        <pc:spChg chg="mod">
          <ac:chgData name="Buchner, Thomas" userId="dcdd08b7-1529-408e-93b1-25fdc0899d57" providerId="ADAL" clId="{87EE3E81-54D7-4732-9113-4988429B2D80}" dt="2018-11-21T15:12:33.227" v="457" actId="790"/>
          <ac:spMkLst>
            <pc:docMk/>
            <pc:sldMk cId="1435938657" sldId="442"/>
            <ac:spMk id="26" creationId="{00000000-0000-0000-0000-000000000000}"/>
          </ac:spMkLst>
        </pc:spChg>
        <pc:spChg chg="mod">
          <ac:chgData name="Buchner, Thomas" userId="dcdd08b7-1529-408e-93b1-25fdc0899d57" providerId="ADAL" clId="{87EE3E81-54D7-4732-9113-4988429B2D80}" dt="2018-11-21T15:12:33.228" v="458" actId="790"/>
          <ac:spMkLst>
            <pc:docMk/>
            <pc:sldMk cId="1435938657" sldId="442"/>
            <ac:spMk id="27" creationId="{00000000-0000-0000-0000-000000000000}"/>
          </ac:spMkLst>
        </pc:spChg>
        <pc:spChg chg="mod">
          <ac:chgData name="Buchner, Thomas" userId="dcdd08b7-1529-408e-93b1-25fdc0899d57" providerId="ADAL" clId="{87EE3E81-54D7-4732-9113-4988429B2D80}" dt="2018-11-21T15:12:33.229" v="459" actId="790"/>
          <ac:spMkLst>
            <pc:docMk/>
            <pc:sldMk cId="1435938657" sldId="442"/>
            <ac:spMk id="28" creationId="{00000000-0000-0000-0000-000000000000}"/>
          </ac:spMkLst>
        </pc:spChg>
        <pc:spChg chg="mod">
          <ac:chgData name="Buchner, Thomas" userId="dcdd08b7-1529-408e-93b1-25fdc0899d57" providerId="ADAL" clId="{87EE3E81-54D7-4732-9113-4988429B2D80}" dt="2018-11-21T15:12:33.231" v="460" actId="790"/>
          <ac:spMkLst>
            <pc:docMk/>
            <pc:sldMk cId="1435938657" sldId="442"/>
            <ac:spMk id="29" creationId="{00000000-0000-0000-0000-000000000000}"/>
          </ac:spMkLst>
        </pc:spChg>
        <pc:spChg chg="mod">
          <ac:chgData name="Buchner, Thomas" userId="dcdd08b7-1529-408e-93b1-25fdc0899d57" providerId="ADAL" clId="{87EE3E81-54D7-4732-9113-4988429B2D80}" dt="2018-11-21T15:12:33.232" v="461" actId="790"/>
          <ac:spMkLst>
            <pc:docMk/>
            <pc:sldMk cId="1435938657" sldId="442"/>
            <ac:spMk id="30" creationId="{00000000-0000-0000-0000-000000000000}"/>
          </ac:spMkLst>
        </pc:spChg>
        <pc:spChg chg="mod">
          <ac:chgData name="Buchner, Thomas" userId="dcdd08b7-1529-408e-93b1-25fdc0899d57" providerId="ADAL" clId="{87EE3E81-54D7-4732-9113-4988429B2D80}" dt="2018-11-21T15:12:33.233" v="462" actId="790"/>
          <ac:spMkLst>
            <pc:docMk/>
            <pc:sldMk cId="1435938657" sldId="442"/>
            <ac:spMk id="31" creationId="{00000000-0000-0000-0000-000000000000}"/>
          </ac:spMkLst>
        </pc:spChg>
        <pc:spChg chg="mod">
          <ac:chgData name="Buchner, Thomas" userId="dcdd08b7-1529-408e-93b1-25fdc0899d57" providerId="ADAL" clId="{87EE3E81-54D7-4732-9113-4988429B2D80}" dt="2018-11-21T15:12:33.235" v="463" actId="790"/>
          <ac:spMkLst>
            <pc:docMk/>
            <pc:sldMk cId="1435938657" sldId="442"/>
            <ac:spMk id="32" creationId="{00000000-0000-0000-0000-000000000000}"/>
          </ac:spMkLst>
        </pc:spChg>
        <pc:spChg chg="mod">
          <ac:chgData name="Buchner, Thomas" userId="dcdd08b7-1529-408e-93b1-25fdc0899d57" providerId="ADAL" clId="{87EE3E81-54D7-4732-9113-4988429B2D80}" dt="2018-11-21T15:12:33.236" v="464" actId="790"/>
          <ac:spMkLst>
            <pc:docMk/>
            <pc:sldMk cId="1435938657" sldId="442"/>
            <ac:spMk id="33" creationId="{00000000-0000-0000-0000-000000000000}"/>
          </ac:spMkLst>
        </pc:spChg>
        <pc:spChg chg="mod">
          <ac:chgData name="Buchner, Thomas" userId="dcdd08b7-1529-408e-93b1-25fdc0899d57" providerId="ADAL" clId="{87EE3E81-54D7-4732-9113-4988429B2D80}" dt="2018-11-21T15:12:33.237" v="465" actId="790"/>
          <ac:spMkLst>
            <pc:docMk/>
            <pc:sldMk cId="1435938657" sldId="442"/>
            <ac:spMk id="34" creationId="{00000000-0000-0000-0000-000000000000}"/>
          </ac:spMkLst>
        </pc:spChg>
      </pc:sldChg>
      <pc:sldChg chg="modSp modNotes">
        <pc:chgData name="Buchner, Thomas" userId="dcdd08b7-1529-408e-93b1-25fdc0899d57" providerId="ADAL" clId="{87EE3E81-54D7-4732-9113-4988429B2D80}" dt="2018-11-21T15:12:33.290" v="497" actId="790"/>
        <pc:sldMkLst>
          <pc:docMk/>
          <pc:sldMk cId="2960905310" sldId="446"/>
        </pc:sldMkLst>
        <pc:spChg chg="mod">
          <ac:chgData name="Buchner, Thomas" userId="dcdd08b7-1529-408e-93b1-25fdc0899d57" providerId="ADAL" clId="{87EE3E81-54D7-4732-9113-4988429B2D80}" dt="2018-11-21T15:12:33.286" v="494" actId="790"/>
          <ac:spMkLst>
            <pc:docMk/>
            <pc:sldMk cId="2960905310" sldId="446"/>
            <ac:spMk id="2" creationId="{AE5DF3FF-9C48-4E71-B3A2-F3988FAA9716}"/>
          </ac:spMkLst>
        </pc:spChg>
        <pc:spChg chg="mod">
          <ac:chgData name="Buchner, Thomas" userId="dcdd08b7-1529-408e-93b1-25fdc0899d57" providerId="ADAL" clId="{87EE3E81-54D7-4732-9113-4988429B2D80}" dt="2018-11-21T15:12:33.261" v="478" actId="790"/>
          <ac:spMkLst>
            <pc:docMk/>
            <pc:sldMk cId="2960905310" sldId="446"/>
            <ac:spMk id="3" creationId="{00000000-0000-0000-0000-000000000000}"/>
          </ac:spMkLst>
        </pc:spChg>
        <pc:spChg chg="mod">
          <ac:chgData name="Buchner, Thomas" userId="dcdd08b7-1529-408e-93b1-25fdc0899d57" providerId="ADAL" clId="{87EE3E81-54D7-4732-9113-4988429B2D80}" dt="2018-11-21T15:12:33.264" v="480" actId="790"/>
          <ac:spMkLst>
            <pc:docMk/>
            <pc:sldMk cId="2960905310" sldId="446"/>
            <ac:spMk id="6" creationId="{00000000-0000-0000-0000-000000000000}"/>
          </ac:spMkLst>
        </pc:spChg>
        <pc:spChg chg="mod">
          <ac:chgData name="Buchner, Thomas" userId="dcdd08b7-1529-408e-93b1-25fdc0899d57" providerId="ADAL" clId="{87EE3E81-54D7-4732-9113-4988429B2D80}" dt="2018-11-21T15:12:33.285" v="492" actId="790"/>
          <ac:spMkLst>
            <pc:docMk/>
            <pc:sldMk cId="2960905310" sldId="446"/>
            <ac:spMk id="9" creationId="{00000000-0000-0000-0000-000000000000}"/>
          </ac:spMkLst>
        </pc:spChg>
        <pc:spChg chg="mod">
          <ac:chgData name="Buchner, Thomas" userId="dcdd08b7-1529-408e-93b1-25fdc0899d57" providerId="ADAL" clId="{87EE3E81-54D7-4732-9113-4988429B2D80}" dt="2018-11-21T15:12:33.266" v="482" actId="790"/>
          <ac:spMkLst>
            <pc:docMk/>
            <pc:sldMk cId="2960905310" sldId="446"/>
            <ac:spMk id="10" creationId="{00000000-0000-0000-0000-000000000000}"/>
          </ac:spMkLst>
        </pc:spChg>
        <pc:spChg chg="mod">
          <ac:chgData name="Buchner, Thomas" userId="dcdd08b7-1529-408e-93b1-25fdc0899d57" providerId="ADAL" clId="{87EE3E81-54D7-4732-9113-4988429B2D80}" dt="2018-11-21T15:12:33.268" v="484" actId="790"/>
          <ac:spMkLst>
            <pc:docMk/>
            <pc:sldMk cId="2960905310" sldId="446"/>
            <ac:spMk id="18" creationId="{00000000-0000-0000-0000-000000000000}"/>
          </ac:spMkLst>
        </pc:spChg>
        <pc:spChg chg="mod">
          <ac:chgData name="Buchner, Thomas" userId="dcdd08b7-1529-408e-93b1-25fdc0899d57" providerId="ADAL" clId="{87EE3E81-54D7-4732-9113-4988429B2D80}" dt="2018-11-21T15:12:33.270" v="486" actId="790"/>
          <ac:spMkLst>
            <pc:docMk/>
            <pc:sldMk cId="2960905310" sldId="446"/>
            <ac:spMk id="26" creationId="{00000000-0000-0000-0000-000000000000}"/>
          </ac:spMkLst>
        </pc:spChg>
        <pc:spChg chg="mod">
          <ac:chgData name="Buchner, Thomas" userId="dcdd08b7-1529-408e-93b1-25fdc0899d57" providerId="ADAL" clId="{87EE3E81-54D7-4732-9113-4988429B2D80}" dt="2018-11-21T15:12:33.272" v="488" actId="790"/>
          <ac:spMkLst>
            <pc:docMk/>
            <pc:sldMk cId="2960905310" sldId="446"/>
            <ac:spMk id="28" creationId="{00000000-0000-0000-0000-000000000000}"/>
          </ac:spMkLst>
        </pc:spChg>
        <pc:spChg chg="mod">
          <ac:chgData name="Buchner, Thomas" userId="dcdd08b7-1529-408e-93b1-25fdc0899d57" providerId="ADAL" clId="{87EE3E81-54D7-4732-9113-4988429B2D80}" dt="2018-11-21T15:12:33.275" v="490" actId="790"/>
          <ac:spMkLst>
            <pc:docMk/>
            <pc:sldMk cId="2960905310" sldId="446"/>
            <ac:spMk id="33" creationId="{00000000-0000-0000-0000-000000000000}"/>
          </ac:spMkLst>
        </pc:spChg>
      </pc:sldChg>
      <pc:sldChg chg="modSp modNotes">
        <pc:chgData name="Buchner, Thomas" userId="dcdd08b7-1529-408e-93b1-25fdc0899d57" providerId="ADAL" clId="{87EE3E81-54D7-4732-9113-4988429B2D80}" dt="2018-11-21T15:12:33.260" v="477" actId="790"/>
        <pc:sldMkLst>
          <pc:docMk/>
          <pc:sldMk cId="2436238159" sldId="447"/>
        </pc:sldMkLst>
        <pc:spChg chg="mod">
          <ac:chgData name="Buchner, Thomas" userId="dcdd08b7-1529-408e-93b1-25fdc0899d57" providerId="ADAL" clId="{87EE3E81-54D7-4732-9113-4988429B2D80}" dt="2018-11-21T15:12:33.252" v="471" actId="790"/>
          <ac:spMkLst>
            <pc:docMk/>
            <pc:sldMk cId="2436238159" sldId="447"/>
            <ac:spMk id="2" creationId="{A704EC08-AFC7-4D18-AC9A-F3343F45EF2A}"/>
          </ac:spMkLst>
        </pc:spChg>
        <pc:spChg chg="mod">
          <ac:chgData name="Buchner, Thomas" userId="dcdd08b7-1529-408e-93b1-25fdc0899d57" providerId="ADAL" clId="{87EE3E81-54D7-4732-9113-4988429B2D80}" dt="2018-11-21T15:12:33.255" v="473" actId="790"/>
          <ac:spMkLst>
            <pc:docMk/>
            <pc:sldMk cId="2436238159" sldId="447"/>
            <ac:spMk id="3" creationId="{166921B3-EF71-4E02-AB72-2F9FB0E76D4B}"/>
          </ac:spMkLst>
        </pc:spChg>
        <pc:spChg chg="mod">
          <ac:chgData name="Buchner, Thomas" userId="dcdd08b7-1529-408e-93b1-25fdc0899d57" providerId="ADAL" clId="{87EE3E81-54D7-4732-9113-4988429B2D80}" dt="2018-11-21T15:12:33.255" v="474" actId="790"/>
          <ac:spMkLst>
            <pc:docMk/>
            <pc:sldMk cId="2436238159" sldId="447"/>
            <ac:spMk id="4" creationId="{A84BDB2E-39DF-4756-92FA-1F28834FBDBB}"/>
          </ac:spMkLst>
        </pc:spChg>
      </pc:sldChg>
      <pc:sldChg chg="modSp modNotes">
        <pc:chgData name="Buchner, Thomas" userId="dcdd08b7-1529-408e-93b1-25fdc0899d57" providerId="ADAL" clId="{87EE3E81-54D7-4732-9113-4988429B2D80}" dt="2018-11-21T15:12:33.340" v="521" actId="790"/>
        <pc:sldMkLst>
          <pc:docMk/>
          <pc:sldMk cId="2452954820" sldId="464"/>
        </pc:sldMkLst>
        <pc:spChg chg="mod">
          <ac:chgData name="Buchner, Thomas" userId="dcdd08b7-1529-408e-93b1-25fdc0899d57" providerId="ADAL" clId="{87EE3E81-54D7-4732-9113-4988429B2D80}" dt="2018-11-21T15:12:33.336" v="518" actId="790"/>
          <ac:spMkLst>
            <pc:docMk/>
            <pc:sldMk cId="2452954820" sldId="464"/>
            <ac:spMk id="4" creationId="{96BEB1A8-C9D3-4723-A64F-42E02E22325A}"/>
          </ac:spMkLst>
        </pc:spChg>
      </pc:sldChg>
      <pc:sldChg chg="modSp modNotes">
        <pc:chgData name="Buchner, Thomas" userId="dcdd08b7-1529-408e-93b1-25fdc0899d57" providerId="ADAL" clId="{87EE3E81-54D7-4732-9113-4988429B2D80}" dt="2018-11-21T15:12:33.333" v="517" actId="790"/>
        <pc:sldMkLst>
          <pc:docMk/>
          <pc:sldMk cId="1806006951" sldId="466"/>
        </pc:sldMkLst>
        <pc:spChg chg="mod">
          <ac:chgData name="Buchner, Thomas" userId="dcdd08b7-1529-408e-93b1-25fdc0899d57" providerId="ADAL" clId="{87EE3E81-54D7-4732-9113-4988429B2D80}" dt="2018-11-21T15:12:33.319" v="514" actId="790"/>
          <ac:spMkLst>
            <pc:docMk/>
            <pc:sldMk cId="1806006951" sldId="466"/>
            <ac:spMk id="4" creationId="{96BEB1A8-C9D3-4723-A64F-42E02E22325A}"/>
          </ac:spMkLst>
        </pc:spChg>
      </pc:sldChg>
      <pc:sldChg chg="modSp modNotes">
        <pc:chgData name="Buchner, Thomas" userId="dcdd08b7-1529-408e-93b1-25fdc0899d57" providerId="ADAL" clId="{87EE3E81-54D7-4732-9113-4988429B2D80}" dt="2018-11-21T15:12:33.202" v="444" actId="790"/>
        <pc:sldMkLst>
          <pc:docMk/>
          <pc:sldMk cId="2320775727" sldId="467"/>
        </pc:sldMkLst>
        <pc:spChg chg="mod">
          <ac:chgData name="Buchner, Thomas" userId="dcdd08b7-1529-408e-93b1-25fdc0899d57" providerId="ADAL" clId="{87EE3E81-54D7-4732-9113-4988429B2D80}" dt="2018-11-21T15:12:33.191" v="441" actId="790"/>
          <ac:spMkLst>
            <pc:docMk/>
            <pc:sldMk cId="2320775727" sldId="467"/>
            <ac:spMk id="4" creationId="{96BEB1A8-C9D3-4723-A64F-42E02E22325A}"/>
          </ac:spMkLst>
        </pc:spChg>
      </pc:sldChg>
      <pc:sldChg chg="modSp modNotes">
        <pc:chgData name="Buchner, Thomas" userId="dcdd08b7-1529-408e-93b1-25fdc0899d57" providerId="ADAL" clId="{87EE3E81-54D7-4732-9113-4988429B2D80}" dt="2018-11-21T15:12:33.319" v="513" actId="790"/>
        <pc:sldMkLst>
          <pc:docMk/>
          <pc:sldMk cId="3770947068" sldId="468"/>
        </pc:sldMkLst>
        <pc:spChg chg="mod">
          <ac:chgData name="Buchner, Thomas" userId="dcdd08b7-1529-408e-93b1-25fdc0899d57" providerId="ADAL" clId="{87EE3E81-54D7-4732-9113-4988429B2D80}" dt="2018-11-21T15:12:33.290" v="498" actId="790"/>
          <ac:spMkLst>
            <pc:docMk/>
            <pc:sldMk cId="3770947068" sldId="468"/>
            <ac:spMk id="3" creationId="{B73DFC8A-D39C-4395-A874-03C42AE64146}"/>
          </ac:spMkLst>
        </pc:spChg>
        <pc:spChg chg="mod">
          <ac:chgData name="Buchner, Thomas" userId="dcdd08b7-1529-408e-93b1-25fdc0899d57" providerId="ADAL" clId="{87EE3E81-54D7-4732-9113-4988429B2D80}" dt="2018-11-21T15:12:33.294" v="500" actId="790"/>
          <ac:spMkLst>
            <pc:docMk/>
            <pc:sldMk cId="3770947068" sldId="468"/>
            <ac:spMk id="4" creationId="{069317E0-1935-457B-9BE2-13D2F434C611}"/>
          </ac:spMkLst>
        </pc:spChg>
        <pc:spChg chg="mod">
          <ac:chgData name="Buchner, Thomas" userId="dcdd08b7-1529-408e-93b1-25fdc0899d57" providerId="ADAL" clId="{87EE3E81-54D7-4732-9113-4988429B2D80}" dt="2018-11-21T15:12:33.297" v="502" actId="790"/>
          <ac:spMkLst>
            <pc:docMk/>
            <pc:sldMk cId="3770947068" sldId="468"/>
            <ac:spMk id="6" creationId="{12BD95AA-12D5-40DA-9038-E0DAF2E63607}"/>
          </ac:spMkLst>
        </pc:spChg>
        <pc:spChg chg="mod">
          <ac:chgData name="Buchner, Thomas" userId="dcdd08b7-1529-408e-93b1-25fdc0899d57" providerId="ADAL" clId="{87EE3E81-54D7-4732-9113-4988429B2D80}" dt="2018-11-21T15:12:33.299" v="504" actId="790"/>
          <ac:spMkLst>
            <pc:docMk/>
            <pc:sldMk cId="3770947068" sldId="468"/>
            <ac:spMk id="8" creationId="{50B9421B-07C4-46F0-A064-FEDE9DC42898}"/>
          </ac:spMkLst>
        </pc:spChg>
        <pc:spChg chg="mod">
          <ac:chgData name="Buchner, Thomas" userId="dcdd08b7-1529-408e-93b1-25fdc0899d57" providerId="ADAL" clId="{87EE3E81-54D7-4732-9113-4988429B2D80}" dt="2018-11-21T15:12:33.301" v="506" actId="790"/>
          <ac:spMkLst>
            <pc:docMk/>
            <pc:sldMk cId="3770947068" sldId="468"/>
            <ac:spMk id="10" creationId="{4EC326E3-CD25-4113-A42A-1D155E57B0E9}"/>
          </ac:spMkLst>
        </pc:spChg>
        <pc:spChg chg="mod">
          <ac:chgData name="Buchner, Thomas" userId="dcdd08b7-1529-408e-93b1-25fdc0899d57" providerId="ADAL" clId="{87EE3E81-54D7-4732-9113-4988429B2D80}" dt="2018-11-21T15:12:33.303" v="508" actId="790"/>
          <ac:spMkLst>
            <pc:docMk/>
            <pc:sldMk cId="3770947068" sldId="468"/>
            <ac:spMk id="13" creationId="{6ED85F87-FB16-4A37-A012-3D63E385FF30}"/>
          </ac:spMkLst>
        </pc:spChg>
        <pc:spChg chg="mod">
          <ac:chgData name="Buchner, Thomas" userId="dcdd08b7-1529-408e-93b1-25fdc0899d57" providerId="ADAL" clId="{87EE3E81-54D7-4732-9113-4988429B2D80}" dt="2018-11-21T15:12:33.305" v="510" actId="790"/>
          <ac:spMkLst>
            <pc:docMk/>
            <pc:sldMk cId="3770947068" sldId="468"/>
            <ac:spMk id="14" creationId="{7D4A3C35-550C-449A-BCFD-EF0D36982CB4}"/>
          </ac:spMkLst>
        </pc:spChg>
      </pc:sldChg>
      <pc:sldChg chg="modSp modNotes">
        <pc:chgData name="Buchner, Thomas" userId="dcdd08b7-1529-408e-93b1-25fdc0899d57" providerId="ADAL" clId="{87EE3E81-54D7-4732-9113-4988429B2D80}" dt="2018-11-21T15:12:33.190" v="440" actId="790"/>
        <pc:sldMkLst>
          <pc:docMk/>
          <pc:sldMk cId="4202275646" sldId="469"/>
        </pc:sldMkLst>
        <pc:spChg chg="mod">
          <ac:chgData name="Buchner, Thomas" userId="dcdd08b7-1529-408e-93b1-25fdc0899d57" providerId="ADAL" clId="{87EE3E81-54D7-4732-9113-4988429B2D80}" dt="2018-11-21T15:12:33.180" v="435" actId="790"/>
          <ac:spMkLst>
            <pc:docMk/>
            <pc:sldMk cId="4202275646" sldId="469"/>
            <ac:spMk id="2" creationId="{AE5DF3FF-9C48-4E71-B3A2-F3988FAA9716}"/>
          </ac:spMkLst>
        </pc:spChg>
        <pc:spChg chg="mod">
          <ac:chgData name="Buchner, Thomas" userId="dcdd08b7-1529-408e-93b1-25fdc0899d57" providerId="ADAL" clId="{87EE3E81-54D7-4732-9113-4988429B2D80}" dt="2018-11-21T15:12:33.158" v="419" actId="790"/>
          <ac:spMkLst>
            <pc:docMk/>
            <pc:sldMk cId="4202275646" sldId="469"/>
            <ac:spMk id="3" creationId="{00000000-0000-0000-0000-000000000000}"/>
          </ac:spMkLst>
        </pc:spChg>
        <pc:spChg chg="mod">
          <ac:chgData name="Buchner, Thomas" userId="dcdd08b7-1529-408e-93b1-25fdc0899d57" providerId="ADAL" clId="{87EE3E81-54D7-4732-9113-4988429B2D80}" dt="2018-11-21T15:12:33.187" v="437" actId="790"/>
          <ac:spMkLst>
            <pc:docMk/>
            <pc:sldMk cId="4202275646" sldId="469"/>
            <ac:spMk id="4" creationId="{B3C7E742-D9A8-4844-85B2-D876DDB4DF08}"/>
          </ac:spMkLst>
        </pc:spChg>
        <pc:spChg chg="mod">
          <ac:chgData name="Buchner, Thomas" userId="dcdd08b7-1529-408e-93b1-25fdc0899d57" providerId="ADAL" clId="{87EE3E81-54D7-4732-9113-4988429B2D80}" dt="2018-11-21T15:12:33.161" v="421" actId="790"/>
          <ac:spMkLst>
            <pc:docMk/>
            <pc:sldMk cId="4202275646" sldId="469"/>
            <ac:spMk id="6" creationId="{00000000-0000-0000-0000-000000000000}"/>
          </ac:spMkLst>
        </pc:spChg>
        <pc:spChg chg="mod">
          <ac:chgData name="Buchner, Thomas" userId="dcdd08b7-1529-408e-93b1-25fdc0899d57" providerId="ADAL" clId="{87EE3E81-54D7-4732-9113-4988429B2D80}" dt="2018-11-21T15:12:33.178" v="433" actId="790"/>
          <ac:spMkLst>
            <pc:docMk/>
            <pc:sldMk cId="4202275646" sldId="469"/>
            <ac:spMk id="9" creationId="{00000000-0000-0000-0000-000000000000}"/>
          </ac:spMkLst>
        </pc:spChg>
        <pc:spChg chg="mod">
          <ac:chgData name="Buchner, Thomas" userId="dcdd08b7-1529-408e-93b1-25fdc0899d57" providerId="ADAL" clId="{87EE3E81-54D7-4732-9113-4988429B2D80}" dt="2018-11-21T15:12:33.163" v="423" actId="790"/>
          <ac:spMkLst>
            <pc:docMk/>
            <pc:sldMk cId="4202275646" sldId="469"/>
            <ac:spMk id="10" creationId="{00000000-0000-0000-0000-000000000000}"/>
          </ac:spMkLst>
        </pc:spChg>
        <pc:spChg chg="mod">
          <ac:chgData name="Buchner, Thomas" userId="dcdd08b7-1529-408e-93b1-25fdc0899d57" providerId="ADAL" clId="{87EE3E81-54D7-4732-9113-4988429B2D80}" dt="2018-11-21T15:12:33.164" v="425" actId="790"/>
          <ac:spMkLst>
            <pc:docMk/>
            <pc:sldMk cId="4202275646" sldId="469"/>
            <ac:spMk id="18" creationId="{00000000-0000-0000-0000-000000000000}"/>
          </ac:spMkLst>
        </pc:spChg>
        <pc:spChg chg="mod">
          <ac:chgData name="Buchner, Thomas" userId="dcdd08b7-1529-408e-93b1-25fdc0899d57" providerId="ADAL" clId="{87EE3E81-54D7-4732-9113-4988429B2D80}" dt="2018-11-21T15:12:33.166" v="427" actId="790"/>
          <ac:spMkLst>
            <pc:docMk/>
            <pc:sldMk cId="4202275646" sldId="469"/>
            <ac:spMk id="26" creationId="{00000000-0000-0000-0000-000000000000}"/>
          </ac:spMkLst>
        </pc:spChg>
        <pc:spChg chg="mod">
          <ac:chgData name="Buchner, Thomas" userId="dcdd08b7-1529-408e-93b1-25fdc0899d57" providerId="ADAL" clId="{87EE3E81-54D7-4732-9113-4988429B2D80}" dt="2018-11-21T15:12:33.168" v="429" actId="790"/>
          <ac:spMkLst>
            <pc:docMk/>
            <pc:sldMk cId="4202275646" sldId="469"/>
            <ac:spMk id="28" creationId="{00000000-0000-0000-0000-000000000000}"/>
          </ac:spMkLst>
        </pc:spChg>
        <pc:spChg chg="mod">
          <ac:chgData name="Buchner, Thomas" userId="dcdd08b7-1529-408e-93b1-25fdc0899d57" providerId="ADAL" clId="{87EE3E81-54D7-4732-9113-4988429B2D80}" dt="2018-11-21T15:12:33.170" v="431" actId="790"/>
          <ac:spMkLst>
            <pc:docMk/>
            <pc:sldMk cId="4202275646" sldId="469"/>
            <ac:spMk id="33" creationId="{00000000-0000-0000-0000-000000000000}"/>
          </ac:spMkLst>
        </pc:spChg>
      </pc:sldChg>
      <pc:sldChg chg="modSp modNotes">
        <pc:chgData name="Buchner, Thomas" userId="dcdd08b7-1529-408e-93b1-25fdc0899d57" providerId="ADAL" clId="{87EE3E81-54D7-4732-9113-4988429B2D80}" dt="2018-11-21T15:12:33.157" v="418" actId="790"/>
        <pc:sldMkLst>
          <pc:docMk/>
          <pc:sldMk cId="525180688" sldId="470"/>
        </pc:sldMkLst>
        <pc:spChg chg="mod">
          <ac:chgData name="Buchner, Thomas" userId="dcdd08b7-1529-408e-93b1-25fdc0899d57" providerId="ADAL" clId="{87EE3E81-54D7-4732-9113-4988429B2D80}" dt="2018-11-21T15:12:33.134" v="401" actId="790"/>
          <ac:spMkLst>
            <pc:docMk/>
            <pc:sldMk cId="525180688" sldId="470"/>
            <ac:spMk id="3" creationId="{00000000-0000-0000-0000-000000000000}"/>
          </ac:spMkLst>
        </pc:spChg>
        <pc:spChg chg="mod">
          <ac:chgData name="Buchner, Thomas" userId="dcdd08b7-1529-408e-93b1-25fdc0899d57" providerId="ADAL" clId="{87EE3E81-54D7-4732-9113-4988429B2D80}" dt="2018-11-21T15:12:33.137" v="403" actId="790"/>
          <ac:spMkLst>
            <pc:docMk/>
            <pc:sldMk cId="525180688" sldId="470"/>
            <ac:spMk id="6" creationId="{00000000-0000-0000-0000-000000000000}"/>
          </ac:spMkLst>
        </pc:spChg>
        <pc:spChg chg="mod">
          <ac:chgData name="Buchner, Thomas" userId="dcdd08b7-1529-408e-93b1-25fdc0899d57" providerId="ADAL" clId="{87EE3E81-54D7-4732-9113-4988429B2D80}" dt="2018-11-21T15:12:33.155" v="415" actId="790"/>
          <ac:spMkLst>
            <pc:docMk/>
            <pc:sldMk cId="525180688" sldId="470"/>
            <ac:spMk id="9" creationId="{00000000-0000-0000-0000-000000000000}"/>
          </ac:spMkLst>
        </pc:spChg>
        <pc:spChg chg="mod">
          <ac:chgData name="Buchner, Thomas" userId="dcdd08b7-1529-408e-93b1-25fdc0899d57" providerId="ADAL" clId="{87EE3E81-54D7-4732-9113-4988429B2D80}" dt="2018-11-21T15:12:33.139" v="405" actId="790"/>
          <ac:spMkLst>
            <pc:docMk/>
            <pc:sldMk cId="525180688" sldId="470"/>
            <ac:spMk id="10" creationId="{00000000-0000-0000-0000-000000000000}"/>
          </ac:spMkLst>
        </pc:spChg>
        <pc:spChg chg="mod">
          <ac:chgData name="Buchner, Thomas" userId="dcdd08b7-1529-408e-93b1-25fdc0899d57" providerId="ADAL" clId="{87EE3E81-54D7-4732-9113-4988429B2D80}" dt="2018-11-21T15:12:33.142" v="409" actId="790"/>
          <ac:spMkLst>
            <pc:docMk/>
            <pc:sldMk cId="525180688" sldId="470"/>
            <ac:spMk id="16" creationId="{6DAD5EE9-87E2-4E80-992D-055F0F78C9FE}"/>
          </ac:spMkLst>
        </pc:spChg>
        <pc:spChg chg="mod">
          <ac:chgData name="Buchner, Thomas" userId="dcdd08b7-1529-408e-93b1-25fdc0899d57" providerId="ADAL" clId="{87EE3E81-54D7-4732-9113-4988429B2D80}" dt="2018-11-21T15:12:33.141" v="407" actId="790"/>
          <ac:spMkLst>
            <pc:docMk/>
            <pc:sldMk cId="525180688" sldId="470"/>
            <ac:spMk id="18" creationId="{00000000-0000-0000-0000-000000000000}"/>
          </ac:spMkLst>
        </pc:spChg>
        <pc:spChg chg="mod">
          <ac:chgData name="Buchner, Thomas" userId="dcdd08b7-1529-408e-93b1-25fdc0899d57" providerId="ADAL" clId="{87EE3E81-54D7-4732-9113-4988429B2D80}" dt="2018-11-21T15:12:33.144" v="411" actId="790"/>
          <ac:spMkLst>
            <pc:docMk/>
            <pc:sldMk cId="525180688" sldId="470"/>
            <ac:spMk id="20" creationId="{7B3E4AA2-9F14-4191-9B4B-55303495A854}"/>
          </ac:spMkLst>
        </pc:spChg>
        <pc:spChg chg="mod">
          <ac:chgData name="Buchner, Thomas" userId="dcdd08b7-1529-408e-93b1-25fdc0899d57" providerId="ADAL" clId="{87EE3E81-54D7-4732-9113-4988429B2D80}" dt="2018-11-21T15:12:33.146" v="413" actId="790"/>
          <ac:spMkLst>
            <pc:docMk/>
            <pc:sldMk cId="525180688" sldId="470"/>
            <ac:spMk id="22" creationId="{F679C76B-234C-4E39-A460-851751850CB4}"/>
          </ac:spMkLst>
        </pc:spChg>
      </pc:sldChg>
      <pc:sldChg chg="addSp delSp modSp add modAnim modNotes">
        <pc:chgData name="Buchner, Thomas" userId="dcdd08b7-1529-408e-93b1-25fdc0899d57" providerId="ADAL" clId="{87EE3E81-54D7-4732-9113-4988429B2D80}" dt="2018-11-21T15:14:33.563" v="658" actId="2696"/>
        <pc:sldMkLst>
          <pc:docMk/>
          <pc:sldMk cId="618399775" sldId="471"/>
        </pc:sldMkLst>
        <pc:spChg chg="add del mod">
          <ac:chgData name="Buchner, Thomas" userId="dcdd08b7-1529-408e-93b1-25fdc0899d57" providerId="ADAL" clId="{87EE3E81-54D7-4732-9113-4988429B2D80}" dt="2018-11-21T13:20:32.445" v="123" actId="478"/>
          <ac:spMkLst>
            <pc:docMk/>
            <pc:sldMk cId="618399775" sldId="471"/>
            <ac:spMk id="2" creationId="{79D87DC3-BA5E-4AB1-B47A-D3B5089F7B69}"/>
          </ac:spMkLst>
        </pc:spChg>
        <pc:spChg chg="mod">
          <ac:chgData name="Buchner, Thomas" userId="dcdd08b7-1529-408e-93b1-25fdc0899d57" providerId="ADAL" clId="{87EE3E81-54D7-4732-9113-4988429B2D80}" dt="2018-11-21T13:13:11.087" v="28" actId="20577"/>
          <ac:spMkLst>
            <pc:docMk/>
            <pc:sldMk cId="618399775" sldId="471"/>
            <ac:spMk id="3" creationId="{00000000-0000-0000-0000-000000000000}"/>
          </ac:spMkLst>
        </pc:spChg>
        <pc:spChg chg="add mod">
          <ac:chgData name="Buchner, Thomas" userId="dcdd08b7-1529-408e-93b1-25fdc0899d57" providerId="ADAL" clId="{87EE3E81-54D7-4732-9113-4988429B2D80}" dt="2018-11-21T15:12:33.039" v="313" actId="790"/>
          <ac:spMkLst>
            <pc:docMk/>
            <pc:sldMk cId="618399775" sldId="471"/>
            <ac:spMk id="4" creationId="{49A2D599-7379-47A3-A0E4-E2B936AEC531}"/>
          </ac:spMkLst>
        </pc:spChg>
        <pc:spChg chg="add del mod">
          <ac:chgData name="Buchner, Thomas" userId="dcdd08b7-1529-408e-93b1-25fdc0899d57" providerId="ADAL" clId="{87EE3E81-54D7-4732-9113-4988429B2D80}" dt="2018-11-21T13:17:49.483" v="86" actId="2696"/>
          <ac:spMkLst>
            <pc:docMk/>
            <pc:sldMk cId="618399775" sldId="471"/>
            <ac:spMk id="12" creationId="{2285587C-646C-4E8B-AC8D-198DBC03D7B6}"/>
          </ac:spMkLst>
        </pc:spChg>
        <pc:spChg chg="del">
          <ac:chgData name="Buchner, Thomas" userId="dcdd08b7-1529-408e-93b1-25fdc0899d57" providerId="ADAL" clId="{87EE3E81-54D7-4732-9113-4988429B2D80}" dt="2018-11-21T13:13:17.167" v="29" actId="478"/>
          <ac:spMkLst>
            <pc:docMk/>
            <pc:sldMk cId="618399775" sldId="471"/>
            <ac:spMk id="15" creationId="{FBFA2F70-E2ED-46D6-A001-B91EB580546B}"/>
          </ac:spMkLst>
        </pc:spChg>
        <pc:spChg chg="mod topLvl">
          <ac:chgData name="Buchner, Thomas" userId="dcdd08b7-1529-408e-93b1-25fdc0899d57" providerId="ADAL" clId="{87EE3E81-54D7-4732-9113-4988429B2D80}" dt="2018-11-21T13:19:14.647" v="94" actId="1076"/>
          <ac:spMkLst>
            <pc:docMk/>
            <pc:sldMk cId="618399775" sldId="471"/>
            <ac:spMk id="16" creationId="{8FE7DCCD-69FC-49FC-ADEF-30BC5E9DDB4A}"/>
          </ac:spMkLst>
        </pc:spChg>
        <pc:spChg chg="mod topLvl">
          <ac:chgData name="Buchner, Thomas" userId="dcdd08b7-1529-408e-93b1-25fdc0899d57" providerId="ADAL" clId="{87EE3E81-54D7-4732-9113-4988429B2D80}" dt="2018-11-21T13:19:14.647" v="94" actId="1076"/>
          <ac:spMkLst>
            <pc:docMk/>
            <pc:sldMk cId="618399775" sldId="471"/>
            <ac:spMk id="17" creationId="{1506116A-1541-4C51-A2EA-9FAEC932D11A}"/>
          </ac:spMkLst>
        </pc:spChg>
        <pc:spChg chg="mod ord topLvl">
          <ac:chgData name="Buchner, Thomas" userId="dcdd08b7-1529-408e-93b1-25fdc0899d57" providerId="ADAL" clId="{87EE3E81-54D7-4732-9113-4988429B2D80}" dt="2018-11-21T13:24:35.794" v="162" actId="166"/>
          <ac:spMkLst>
            <pc:docMk/>
            <pc:sldMk cId="618399775" sldId="471"/>
            <ac:spMk id="18" creationId="{9A253E9F-4801-4888-96F6-7478CB4FA707}"/>
          </ac:spMkLst>
        </pc:spChg>
        <pc:spChg chg="mod ord topLvl">
          <ac:chgData name="Buchner, Thomas" userId="dcdd08b7-1529-408e-93b1-25fdc0899d57" providerId="ADAL" clId="{87EE3E81-54D7-4732-9113-4988429B2D80}" dt="2018-11-21T13:24:34.007" v="161" actId="166"/>
          <ac:spMkLst>
            <pc:docMk/>
            <pc:sldMk cId="618399775" sldId="471"/>
            <ac:spMk id="19" creationId="{B5BB8492-1F0F-4883-9E57-F0C7B9817E24}"/>
          </ac:spMkLst>
        </pc:spChg>
        <pc:spChg chg="mod ord topLvl">
          <ac:chgData name="Buchner, Thomas" userId="dcdd08b7-1529-408e-93b1-25fdc0899d57" providerId="ADAL" clId="{87EE3E81-54D7-4732-9113-4988429B2D80}" dt="2018-11-21T13:24:32.072" v="160" actId="166"/>
          <ac:spMkLst>
            <pc:docMk/>
            <pc:sldMk cId="618399775" sldId="471"/>
            <ac:spMk id="20" creationId="{CD43E0E6-7EC0-473C-B49C-C8EFF0A615FB}"/>
          </ac:spMkLst>
        </pc:spChg>
        <pc:spChg chg="del mod topLvl">
          <ac:chgData name="Buchner, Thomas" userId="dcdd08b7-1529-408e-93b1-25fdc0899d57" providerId="ADAL" clId="{87EE3E81-54D7-4732-9113-4988429B2D80}" dt="2018-11-21T13:13:43.095" v="34" actId="478"/>
          <ac:spMkLst>
            <pc:docMk/>
            <pc:sldMk cId="618399775" sldId="471"/>
            <ac:spMk id="21" creationId="{6483569F-61E0-4035-82CD-E02A6BAF0ADC}"/>
          </ac:spMkLst>
        </pc:spChg>
        <pc:spChg chg="add del mod">
          <ac:chgData name="Buchner, Thomas" userId="dcdd08b7-1529-408e-93b1-25fdc0899d57" providerId="ADAL" clId="{87EE3E81-54D7-4732-9113-4988429B2D80}" dt="2018-11-21T13:17:49.483" v="86" actId="2696"/>
          <ac:spMkLst>
            <pc:docMk/>
            <pc:sldMk cId="618399775" sldId="471"/>
            <ac:spMk id="22" creationId="{EBD90358-4C1A-4D50-A469-81B40B599E73}"/>
          </ac:spMkLst>
        </pc:spChg>
        <pc:spChg chg="add del mod">
          <ac:chgData name="Buchner, Thomas" userId="dcdd08b7-1529-408e-93b1-25fdc0899d57" providerId="ADAL" clId="{87EE3E81-54D7-4732-9113-4988429B2D80}" dt="2018-11-21T13:17:49.483" v="86" actId="2696"/>
          <ac:spMkLst>
            <pc:docMk/>
            <pc:sldMk cId="618399775" sldId="471"/>
            <ac:spMk id="23" creationId="{0E49DEFB-6E32-49AD-834E-2690EA808628}"/>
          </ac:spMkLst>
        </pc:spChg>
        <pc:spChg chg="add del mod">
          <ac:chgData name="Buchner, Thomas" userId="dcdd08b7-1529-408e-93b1-25fdc0899d57" providerId="ADAL" clId="{87EE3E81-54D7-4732-9113-4988429B2D80}" dt="2018-11-21T13:17:33.975" v="82" actId="478"/>
          <ac:spMkLst>
            <pc:docMk/>
            <pc:sldMk cId="618399775" sldId="471"/>
            <ac:spMk id="24" creationId="{9C735FF8-BD23-41D6-B37B-01324EBB2EA1}"/>
          </ac:spMkLst>
        </pc:spChg>
        <pc:spChg chg="add del mod">
          <ac:chgData name="Buchner, Thomas" userId="dcdd08b7-1529-408e-93b1-25fdc0899d57" providerId="ADAL" clId="{87EE3E81-54D7-4732-9113-4988429B2D80}" dt="2018-11-21T13:17:34.512" v="83" actId="478"/>
          <ac:spMkLst>
            <pc:docMk/>
            <pc:sldMk cId="618399775" sldId="471"/>
            <ac:spMk id="25" creationId="{699974DC-C107-4628-80E8-760A322E364F}"/>
          </ac:spMkLst>
        </pc:spChg>
        <pc:spChg chg="add mod">
          <ac:chgData name="Buchner, Thomas" userId="dcdd08b7-1529-408e-93b1-25fdc0899d57" providerId="ADAL" clId="{87EE3E81-54D7-4732-9113-4988429B2D80}" dt="2018-11-21T13:18:03.065" v="91" actId="1076"/>
          <ac:spMkLst>
            <pc:docMk/>
            <pc:sldMk cId="618399775" sldId="471"/>
            <ac:spMk id="26" creationId="{A673EC1A-E40E-467A-ADFC-EDD02B9FF84E}"/>
          </ac:spMkLst>
        </pc:spChg>
        <pc:spChg chg="add mod">
          <ac:chgData name="Buchner, Thomas" userId="dcdd08b7-1529-408e-93b1-25fdc0899d57" providerId="ADAL" clId="{87EE3E81-54D7-4732-9113-4988429B2D80}" dt="2018-11-21T13:18:03.065" v="91" actId="1076"/>
          <ac:spMkLst>
            <pc:docMk/>
            <pc:sldMk cId="618399775" sldId="471"/>
            <ac:spMk id="27" creationId="{08DA0032-7BA7-4D70-B262-028419768112}"/>
          </ac:spMkLst>
        </pc:spChg>
        <pc:spChg chg="add mod ord">
          <ac:chgData name="Buchner, Thomas" userId="dcdd08b7-1529-408e-93b1-25fdc0899d57" providerId="ADAL" clId="{87EE3E81-54D7-4732-9113-4988429B2D80}" dt="2018-11-21T13:23:55.885" v="153" actId="166"/>
          <ac:spMkLst>
            <pc:docMk/>
            <pc:sldMk cId="618399775" sldId="471"/>
            <ac:spMk id="28" creationId="{176EC4C7-06D9-48D6-9756-77050A018397}"/>
          </ac:spMkLst>
        </pc:spChg>
        <pc:spChg chg="add del mod ord">
          <ac:chgData name="Buchner, Thomas" userId="dcdd08b7-1529-408e-93b1-25fdc0899d57" providerId="ADAL" clId="{87EE3E81-54D7-4732-9113-4988429B2D80}" dt="2018-11-21T15:12:51.678" v="650" actId="2696"/>
          <ac:spMkLst>
            <pc:docMk/>
            <pc:sldMk cId="618399775" sldId="471"/>
            <ac:spMk id="29" creationId="{E57659C8-8D82-4C0C-B0D3-4DC8DDCB2608}"/>
          </ac:spMkLst>
        </pc:spChg>
        <pc:spChg chg="add mod">
          <ac:chgData name="Buchner, Thomas" userId="dcdd08b7-1529-408e-93b1-25fdc0899d57" providerId="ADAL" clId="{87EE3E81-54D7-4732-9113-4988429B2D80}" dt="2018-11-21T15:12:33.041" v="315" actId="790"/>
          <ac:spMkLst>
            <pc:docMk/>
            <pc:sldMk cId="618399775" sldId="471"/>
            <ac:spMk id="30" creationId="{AC7DEF40-4771-4B7A-BD41-AEDEEF576309}"/>
          </ac:spMkLst>
        </pc:spChg>
        <pc:spChg chg="add mod">
          <ac:chgData name="Buchner, Thomas" userId="dcdd08b7-1529-408e-93b1-25fdc0899d57" providerId="ADAL" clId="{87EE3E81-54D7-4732-9113-4988429B2D80}" dt="2018-11-21T15:12:33.042" v="317" actId="790"/>
          <ac:spMkLst>
            <pc:docMk/>
            <pc:sldMk cId="618399775" sldId="471"/>
            <ac:spMk id="31" creationId="{3988BF7D-A630-447F-8E59-A668B143D852}"/>
          </ac:spMkLst>
        </pc:spChg>
        <pc:spChg chg="add mod">
          <ac:chgData name="Buchner, Thomas" userId="dcdd08b7-1529-408e-93b1-25fdc0899d57" providerId="ADAL" clId="{87EE3E81-54D7-4732-9113-4988429B2D80}" dt="2018-11-21T15:12:33.044" v="319" actId="790"/>
          <ac:spMkLst>
            <pc:docMk/>
            <pc:sldMk cId="618399775" sldId="471"/>
            <ac:spMk id="32" creationId="{579F1769-1A36-4016-9921-D3C6ADBED493}"/>
          </ac:spMkLst>
        </pc:spChg>
        <pc:spChg chg="add del">
          <ac:chgData name="Buchner, Thomas" userId="dcdd08b7-1529-408e-93b1-25fdc0899d57" providerId="ADAL" clId="{87EE3E81-54D7-4732-9113-4988429B2D80}" dt="2018-11-21T15:11:20.334" v="171" actId="2696"/>
          <ac:spMkLst>
            <pc:docMk/>
            <pc:sldMk cId="618399775" sldId="471"/>
            <ac:spMk id="33" creationId="{58B3BFA1-775F-4966-9291-777E17316917}"/>
          </ac:spMkLst>
        </pc:spChg>
        <pc:spChg chg="add mod">
          <ac:chgData name="Buchner, Thomas" userId="dcdd08b7-1529-408e-93b1-25fdc0899d57" providerId="ADAL" clId="{87EE3E81-54D7-4732-9113-4988429B2D80}" dt="2018-11-21T15:12:33.058" v="321" actId="790"/>
          <ac:spMkLst>
            <pc:docMk/>
            <pc:sldMk cId="618399775" sldId="471"/>
            <ac:spMk id="34" creationId="{7B26E21C-60E4-4350-A51C-854BC388327B}"/>
          </ac:spMkLst>
        </pc:spChg>
        <pc:spChg chg="add">
          <ac:chgData name="Buchner, Thomas" userId="dcdd08b7-1529-408e-93b1-25fdc0899d57" providerId="ADAL" clId="{87EE3E81-54D7-4732-9113-4988429B2D80}" dt="2018-11-21T15:14:24.858" v="657" actId="2696"/>
          <ac:spMkLst>
            <pc:docMk/>
            <pc:sldMk cId="618399775" sldId="471"/>
            <ac:spMk id="35" creationId="{0384F0F5-F680-4B87-A74F-4B40358D4B44}"/>
          </ac:spMkLst>
        </pc:spChg>
        <pc:grpChg chg="add del">
          <ac:chgData name="Buchner, Thomas" userId="dcdd08b7-1529-408e-93b1-25fdc0899d57" providerId="ADAL" clId="{87EE3E81-54D7-4732-9113-4988429B2D80}" dt="2018-11-21T13:13:36.617" v="33" actId="165"/>
          <ac:grpSpMkLst>
            <pc:docMk/>
            <pc:sldMk cId="618399775" sldId="471"/>
            <ac:grpSpMk id="14" creationId="{70AFE7D0-9698-43DE-A861-B11623699390}"/>
          </ac:grpSpMkLst>
        </pc:grpChg>
        <pc:picChg chg="del">
          <ac:chgData name="Buchner, Thomas" userId="dcdd08b7-1529-408e-93b1-25fdc0899d57" providerId="ADAL" clId="{87EE3E81-54D7-4732-9113-4988429B2D80}" dt="2018-11-21T13:13:20.935" v="30" actId="478"/>
          <ac:picMkLst>
            <pc:docMk/>
            <pc:sldMk cId="618399775" sldId="471"/>
            <ac:picMk id="13" creationId="{A8968184-AC3B-4D2A-B7CF-E7F43CD5D25A}"/>
          </ac:picMkLst>
        </pc:picChg>
        <pc:picChg chg="add del mod">
          <ac:chgData name="Buchner, Thomas" userId="dcdd08b7-1529-408e-93b1-25fdc0899d57" providerId="ADAL" clId="{87EE3E81-54D7-4732-9113-4988429B2D80}" dt="2018-11-21T13:20:32.445" v="123" actId="478"/>
          <ac:picMkLst>
            <pc:docMk/>
            <pc:sldMk cId="618399775" sldId="471"/>
            <ac:picMk id="1026" creationId="{374CE48E-2A86-4CD7-95D3-E923AD4895EB}"/>
          </ac:picMkLst>
        </pc:picChg>
        <pc:picChg chg="add mod">
          <ac:chgData name="Buchner, Thomas" userId="dcdd08b7-1529-408e-93b1-25fdc0899d57" providerId="ADAL" clId="{87EE3E81-54D7-4732-9113-4988429B2D80}" dt="2018-11-21T13:21:31.293" v="137" actId="1076"/>
          <ac:picMkLst>
            <pc:docMk/>
            <pc:sldMk cId="618399775" sldId="471"/>
            <ac:picMk id="1028" creationId="{B5E4F44D-199E-4C3D-8EA3-FCA4D6E07FBF}"/>
          </ac:picMkLst>
        </pc:picChg>
        <pc:picChg chg="add mod">
          <ac:chgData name="Buchner, Thomas" userId="dcdd08b7-1529-408e-93b1-25fdc0899d57" providerId="ADAL" clId="{87EE3E81-54D7-4732-9113-4988429B2D80}" dt="2018-11-21T13:21:28.440" v="136" actId="1076"/>
          <ac:picMkLst>
            <pc:docMk/>
            <pc:sldMk cId="618399775" sldId="471"/>
            <ac:picMk id="1030" creationId="{0C8224C8-4EB7-42DF-96B3-6326581D8406}"/>
          </ac:picMkLst>
        </pc:picChg>
      </pc:sldChg>
      <pc:sldChg chg="modSp add del modNotes">
        <pc:chgData name="Buchner, Thomas" userId="dcdd08b7-1529-408e-93b1-25fdc0899d57" providerId="ADAL" clId="{87EE3E81-54D7-4732-9113-4988429B2D80}" dt="2018-11-21T15:15:20.987" v="659" actId="2696"/>
        <pc:sldMkLst>
          <pc:docMk/>
          <pc:sldMk cId="841501144" sldId="472"/>
        </pc:sldMkLst>
        <pc:spChg chg="mod">
          <ac:chgData name="Buchner, Thomas" userId="dcdd08b7-1529-408e-93b1-25fdc0899d57" providerId="ADAL" clId="{87EE3E81-54D7-4732-9113-4988429B2D80}" dt="2018-11-21T15:12:33.062" v="326" actId="790"/>
          <ac:spMkLst>
            <pc:docMk/>
            <pc:sldMk cId="841501144" sldId="472"/>
            <ac:spMk id="2" creationId="{1017A8EE-585A-456E-A1D4-122E5BE4D8A1}"/>
          </ac:spMkLst>
        </pc:spChg>
        <pc:spChg chg="mod">
          <ac:chgData name="Buchner, Thomas" userId="dcdd08b7-1529-408e-93b1-25fdc0899d57" providerId="ADAL" clId="{87EE3E81-54D7-4732-9113-4988429B2D80}" dt="2018-11-21T15:12:33.063" v="327" actId="790"/>
          <ac:spMkLst>
            <pc:docMk/>
            <pc:sldMk cId="841501144" sldId="472"/>
            <ac:spMk id="3" creationId="{9B391AEA-1854-421A-8315-21D7EA9D2EA4}"/>
          </ac:spMkLst>
        </pc:spChg>
      </pc:sldChg>
      <pc:sldMasterChg chg="modSldLayout">
        <pc:chgData name="Buchner, Thomas" userId="dcdd08b7-1529-408e-93b1-25fdc0899d57" providerId="ADAL" clId="{87EE3E81-54D7-4732-9113-4988429B2D80}" dt="2018-11-21T15:12:33.845" v="649" actId="790"/>
        <pc:sldMasterMkLst>
          <pc:docMk/>
          <pc:sldMasterMk cId="3408294523" sldId="2147483733"/>
        </pc:sldMasterMkLst>
        <pc:sldLayoutChg chg="modSp">
          <pc:chgData name="Buchner, Thomas" userId="dcdd08b7-1529-408e-93b1-25fdc0899d57" providerId="ADAL" clId="{87EE3E81-54D7-4732-9113-4988429B2D80}" dt="2018-11-21T15:12:33.673" v="631" actId="790"/>
          <pc:sldLayoutMkLst>
            <pc:docMk/>
            <pc:sldMasterMk cId="3408294523" sldId="2147483733"/>
            <pc:sldLayoutMk cId="781090314" sldId="2147483740"/>
          </pc:sldLayoutMkLst>
          <pc:spChg chg="mod">
            <ac:chgData name="Buchner, Thomas" userId="dcdd08b7-1529-408e-93b1-25fdc0899d57" providerId="ADAL" clId="{87EE3E81-54D7-4732-9113-4988429B2D80}" dt="2018-11-21T15:12:33.673" v="631" actId="790"/>
            <ac:spMkLst>
              <pc:docMk/>
              <pc:sldMasterMk cId="3408294523" sldId="2147483733"/>
              <pc:sldLayoutMk cId="781090314" sldId="2147483740"/>
              <ac:spMk id="2" creationId="{00000000-0000-0000-0000-000000000000}"/>
            </ac:spMkLst>
          </pc:spChg>
          <pc:spChg chg="mod">
            <ac:chgData name="Buchner, Thomas" userId="dcdd08b7-1529-408e-93b1-25fdc0899d57" providerId="ADAL" clId="{87EE3E81-54D7-4732-9113-4988429B2D80}" dt="2018-11-21T15:12:33.671" v="630" actId="790"/>
            <ac:spMkLst>
              <pc:docMk/>
              <pc:sldMasterMk cId="3408294523" sldId="2147483733"/>
              <pc:sldLayoutMk cId="781090314" sldId="2147483740"/>
              <ac:spMk id="93" creationId="{00000000-0000-0000-0000-000000000000}"/>
            </ac:spMkLst>
          </pc:spChg>
        </pc:sldLayoutChg>
        <pc:sldLayoutChg chg="modSp">
          <pc:chgData name="Buchner, Thomas" userId="dcdd08b7-1529-408e-93b1-25fdc0899d57" providerId="ADAL" clId="{87EE3E81-54D7-4732-9113-4988429B2D80}" dt="2018-11-21T15:12:33.433" v="558" actId="790"/>
          <pc:sldLayoutMkLst>
            <pc:docMk/>
            <pc:sldMasterMk cId="3408294523" sldId="2147483733"/>
            <pc:sldLayoutMk cId="1859360619" sldId="2147483741"/>
          </pc:sldLayoutMkLst>
          <pc:spChg chg="mod">
            <ac:chgData name="Buchner, Thomas" userId="dcdd08b7-1529-408e-93b1-25fdc0899d57" providerId="ADAL" clId="{87EE3E81-54D7-4732-9113-4988429B2D80}" dt="2018-11-21T15:12:33.433" v="558" actId="790"/>
            <ac:spMkLst>
              <pc:docMk/>
              <pc:sldMasterMk cId="3408294523" sldId="2147483733"/>
              <pc:sldLayoutMk cId="1859360619" sldId="2147483741"/>
              <ac:spMk id="3" creationId="{00000000-0000-0000-0000-000000000000}"/>
            </ac:spMkLst>
          </pc:spChg>
          <pc:spChg chg="mod">
            <ac:chgData name="Buchner, Thomas" userId="dcdd08b7-1529-408e-93b1-25fdc0899d57" providerId="ADAL" clId="{87EE3E81-54D7-4732-9113-4988429B2D80}" dt="2018-11-21T15:12:33.430" v="557" actId="790"/>
            <ac:spMkLst>
              <pc:docMk/>
              <pc:sldMasterMk cId="3408294523" sldId="2147483733"/>
              <pc:sldLayoutMk cId="1859360619" sldId="2147483741"/>
              <ac:spMk id="4" creationId="{00000000-0000-0000-0000-000000000000}"/>
            </ac:spMkLst>
          </pc:spChg>
        </pc:sldLayoutChg>
        <pc:sldLayoutChg chg="modSp">
          <pc:chgData name="Buchner, Thomas" userId="dcdd08b7-1529-408e-93b1-25fdc0899d57" providerId="ADAL" clId="{87EE3E81-54D7-4732-9113-4988429B2D80}" dt="2018-11-21T15:12:33.443" v="562" actId="790"/>
          <pc:sldLayoutMkLst>
            <pc:docMk/>
            <pc:sldMasterMk cId="3408294523" sldId="2147483733"/>
            <pc:sldLayoutMk cId="2466743634" sldId="2147483743"/>
          </pc:sldLayoutMkLst>
          <pc:spChg chg="mod">
            <ac:chgData name="Buchner, Thomas" userId="dcdd08b7-1529-408e-93b1-25fdc0899d57" providerId="ADAL" clId="{87EE3E81-54D7-4732-9113-4988429B2D80}" dt="2018-11-21T15:12:33.443" v="562" actId="790"/>
            <ac:spMkLst>
              <pc:docMk/>
              <pc:sldMasterMk cId="3408294523" sldId="2147483733"/>
              <pc:sldLayoutMk cId="2466743634" sldId="2147483743"/>
              <ac:spMk id="3" creationId="{00000000-0000-0000-0000-000000000000}"/>
            </ac:spMkLst>
          </pc:spChg>
        </pc:sldLayoutChg>
        <pc:sldLayoutChg chg="modSp">
          <pc:chgData name="Buchner, Thomas" userId="dcdd08b7-1529-408e-93b1-25fdc0899d57" providerId="ADAL" clId="{87EE3E81-54D7-4732-9113-4988429B2D80}" dt="2018-11-21T15:12:33.609" v="610" actId="790"/>
          <pc:sldLayoutMkLst>
            <pc:docMk/>
            <pc:sldMasterMk cId="3408294523" sldId="2147483733"/>
            <pc:sldLayoutMk cId="932785900" sldId="2147483744"/>
          </pc:sldLayoutMkLst>
          <pc:spChg chg="mod">
            <ac:chgData name="Buchner, Thomas" userId="dcdd08b7-1529-408e-93b1-25fdc0899d57" providerId="ADAL" clId="{87EE3E81-54D7-4732-9113-4988429B2D80}" dt="2018-11-21T15:12:33.609" v="610" actId="790"/>
            <ac:spMkLst>
              <pc:docMk/>
              <pc:sldMasterMk cId="3408294523" sldId="2147483733"/>
              <pc:sldLayoutMk cId="932785900" sldId="2147483744"/>
              <ac:spMk id="2" creationId="{00000000-0000-0000-0000-000000000000}"/>
            </ac:spMkLst>
          </pc:spChg>
          <pc:spChg chg="mod">
            <ac:chgData name="Buchner, Thomas" userId="dcdd08b7-1529-408e-93b1-25fdc0899d57" providerId="ADAL" clId="{87EE3E81-54D7-4732-9113-4988429B2D80}" dt="2018-11-21T15:12:33.606" v="609" actId="790"/>
            <ac:spMkLst>
              <pc:docMk/>
              <pc:sldMasterMk cId="3408294523" sldId="2147483733"/>
              <pc:sldLayoutMk cId="932785900" sldId="2147483744"/>
              <ac:spMk id="5" creationId="{00000000-0000-0000-0000-000000000000}"/>
            </ac:spMkLst>
          </pc:spChg>
        </pc:sldLayoutChg>
        <pc:sldLayoutChg chg="modSp">
          <pc:chgData name="Buchner, Thomas" userId="dcdd08b7-1529-408e-93b1-25fdc0899d57" providerId="ADAL" clId="{87EE3E81-54D7-4732-9113-4988429B2D80}" dt="2018-11-21T15:12:33.475" v="570" actId="790"/>
          <pc:sldLayoutMkLst>
            <pc:docMk/>
            <pc:sldMasterMk cId="3408294523" sldId="2147483733"/>
            <pc:sldLayoutMk cId="2630481451" sldId="2147483745"/>
          </pc:sldLayoutMkLst>
          <pc:spChg chg="mod">
            <ac:chgData name="Buchner, Thomas" userId="dcdd08b7-1529-408e-93b1-25fdc0899d57" providerId="ADAL" clId="{87EE3E81-54D7-4732-9113-4988429B2D80}" dt="2018-11-21T15:12:33.475" v="570" actId="790"/>
            <ac:spMkLst>
              <pc:docMk/>
              <pc:sldMasterMk cId="3408294523" sldId="2147483733"/>
              <pc:sldLayoutMk cId="2630481451" sldId="2147483745"/>
              <ac:spMk id="3" creationId="{00000000-0000-0000-0000-000000000000}"/>
            </ac:spMkLst>
          </pc:spChg>
          <pc:spChg chg="mod">
            <ac:chgData name="Buchner, Thomas" userId="dcdd08b7-1529-408e-93b1-25fdc0899d57" providerId="ADAL" clId="{87EE3E81-54D7-4732-9113-4988429B2D80}" dt="2018-11-21T15:12:33.465" v="567" actId="790"/>
            <ac:spMkLst>
              <pc:docMk/>
              <pc:sldMasterMk cId="3408294523" sldId="2147483733"/>
              <pc:sldLayoutMk cId="2630481451" sldId="2147483745"/>
              <ac:spMk id="4" creationId="{00000000-0000-0000-0000-000000000000}"/>
            </ac:spMkLst>
          </pc:spChg>
          <pc:spChg chg="mod">
            <ac:chgData name="Buchner, Thomas" userId="dcdd08b7-1529-408e-93b1-25fdc0899d57" providerId="ADAL" clId="{87EE3E81-54D7-4732-9113-4988429B2D80}" dt="2018-11-21T15:12:33.472" v="569" actId="790"/>
            <ac:spMkLst>
              <pc:docMk/>
              <pc:sldMasterMk cId="3408294523" sldId="2147483733"/>
              <pc:sldLayoutMk cId="2630481451" sldId="2147483745"/>
              <ac:spMk id="5" creationId="{00000000-0000-0000-0000-000000000000}"/>
            </ac:spMkLst>
          </pc:spChg>
        </pc:sldLayoutChg>
        <pc:sldLayoutChg chg="modSp">
          <pc:chgData name="Buchner, Thomas" userId="dcdd08b7-1529-408e-93b1-25fdc0899d57" providerId="ADAL" clId="{87EE3E81-54D7-4732-9113-4988429B2D80}" dt="2018-11-21T15:12:33.637" v="618" actId="790"/>
          <pc:sldLayoutMkLst>
            <pc:docMk/>
            <pc:sldMasterMk cId="3408294523" sldId="2147483733"/>
            <pc:sldLayoutMk cId="552787710" sldId="2147483748"/>
          </pc:sldLayoutMkLst>
          <pc:spChg chg="mod">
            <ac:chgData name="Buchner, Thomas" userId="dcdd08b7-1529-408e-93b1-25fdc0899d57" providerId="ADAL" clId="{87EE3E81-54D7-4732-9113-4988429B2D80}" dt="2018-11-21T15:12:33.637" v="618" actId="790"/>
            <ac:spMkLst>
              <pc:docMk/>
              <pc:sldMasterMk cId="3408294523" sldId="2147483733"/>
              <pc:sldLayoutMk cId="552787710" sldId="2147483748"/>
              <ac:spMk id="2" creationId="{00000000-0000-0000-0000-000000000000}"/>
            </ac:spMkLst>
          </pc:spChg>
          <pc:spChg chg="mod">
            <ac:chgData name="Buchner, Thomas" userId="dcdd08b7-1529-408e-93b1-25fdc0899d57" providerId="ADAL" clId="{87EE3E81-54D7-4732-9113-4988429B2D80}" dt="2018-11-21T15:12:33.627" v="615" actId="790"/>
            <ac:spMkLst>
              <pc:docMk/>
              <pc:sldMasterMk cId="3408294523" sldId="2147483733"/>
              <pc:sldLayoutMk cId="552787710" sldId="2147483748"/>
              <ac:spMk id="5" creationId="{00000000-0000-0000-0000-000000000000}"/>
            </ac:spMkLst>
          </pc:spChg>
          <pc:spChg chg="mod">
            <ac:chgData name="Buchner, Thomas" userId="dcdd08b7-1529-408e-93b1-25fdc0899d57" providerId="ADAL" clId="{87EE3E81-54D7-4732-9113-4988429B2D80}" dt="2018-11-21T15:12:33.634" v="617" actId="790"/>
            <ac:spMkLst>
              <pc:docMk/>
              <pc:sldMasterMk cId="3408294523" sldId="2147483733"/>
              <pc:sldLayoutMk cId="552787710" sldId="2147483748"/>
              <ac:spMk id="7" creationId="{00000000-0000-0000-0000-000000000000}"/>
            </ac:spMkLst>
          </pc:spChg>
        </pc:sldLayoutChg>
        <pc:sldLayoutChg chg="modSp">
          <pc:chgData name="Buchner, Thomas" userId="dcdd08b7-1529-408e-93b1-25fdc0899d57" providerId="ADAL" clId="{87EE3E81-54D7-4732-9113-4988429B2D80}" dt="2018-11-21T15:12:33.660" v="626" actId="790"/>
          <pc:sldLayoutMkLst>
            <pc:docMk/>
            <pc:sldMasterMk cId="3408294523" sldId="2147483733"/>
            <pc:sldLayoutMk cId="4186098743" sldId="2147483751"/>
          </pc:sldLayoutMkLst>
          <pc:spChg chg="mod">
            <ac:chgData name="Buchner, Thomas" userId="dcdd08b7-1529-408e-93b1-25fdc0899d57" providerId="ADAL" clId="{87EE3E81-54D7-4732-9113-4988429B2D80}" dt="2018-11-21T15:12:33.660" v="626" actId="790"/>
            <ac:spMkLst>
              <pc:docMk/>
              <pc:sldMasterMk cId="3408294523" sldId="2147483733"/>
              <pc:sldLayoutMk cId="4186098743" sldId="2147483751"/>
              <ac:spMk id="2" creationId="{00000000-0000-0000-0000-000000000000}"/>
            </ac:spMkLst>
          </pc:spChg>
          <pc:spChg chg="mod">
            <ac:chgData name="Buchner, Thomas" userId="dcdd08b7-1529-408e-93b1-25fdc0899d57" providerId="ADAL" clId="{87EE3E81-54D7-4732-9113-4988429B2D80}" dt="2018-11-21T15:12:33.657" v="625" actId="790"/>
            <ac:spMkLst>
              <pc:docMk/>
              <pc:sldMasterMk cId="3408294523" sldId="2147483733"/>
              <pc:sldLayoutMk cId="4186098743" sldId="2147483751"/>
              <ac:spMk id="7" creationId="{00000000-0000-0000-0000-000000000000}"/>
            </ac:spMkLst>
          </pc:spChg>
        </pc:sldLayoutChg>
        <pc:sldLayoutChg chg="modSp">
          <pc:chgData name="Buchner, Thomas" userId="dcdd08b7-1529-408e-93b1-25fdc0899d57" providerId="ADAL" clId="{87EE3E81-54D7-4732-9113-4988429B2D80}" dt="2018-11-21T15:12:33.665" v="628" actId="790"/>
          <pc:sldLayoutMkLst>
            <pc:docMk/>
            <pc:sldMasterMk cId="3408294523" sldId="2147483733"/>
            <pc:sldLayoutMk cId="3379248371" sldId="2147483753"/>
          </pc:sldLayoutMkLst>
          <pc:spChg chg="mod">
            <ac:chgData name="Buchner, Thomas" userId="dcdd08b7-1529-408e-93b1-25fdc0899d57" providerId="ADAL" clId="{87EE3E81-54D7-4732-9113-4988429B2D80}" dt="2018-11-21T15:12:33.665" v="628" actId="790"/>
            <ac:spMkLst>
              <pc:docMk/>
              <pc:sldMasterMk cId="3408294523" sldId="2147483733"/>
              <pc:sldLayoutMk cId="3379248371" sldId="2147483753"/>
              <ac:spMk id="7" creationId="{00000000-0000-0000-0000-000000000000}"/>
            </ac:spMkLst>
          </pc:spChg>
        </pc:sldLayoutChg>
        <pc:sldLayoutChg chg="modSp">
          <pc:chgData name="Buchner, Thomas" userId="dcdd08b7-1529-408e-93b1-25fdc0899d57" providerId="ADAL" clId="{87EE3E81-54D7-4732-9113-4988429B2D80}" dt="2018-11-21T15:12:33.700" v="640" actId="790"/>
          <pc:sldLayoutMkLst>
            <pc:docMk/>
            <pc:sldMasterMk cId="3408294523" sldId="2147483733"/>
            <pc:sldLayoutMk cId="451925193" sldId="2147483754"/>
          </pc:sldLayoutMkLst>
          <pc:spChg chg="mod">
            <ac:chgData name="Buchner, Thomas" userId="dcdd08b7-1529-408e-93b1-25fdc0899d57" providerId="ADAL" clId="{87EE3E81-54D7-4732-9113-4988429B2D80}" dt="2018-11-21T15:12:33.683" v="633" actId="790"/>
            <ac:spMkLst>
              <pc:docMk/>
              <pc:sldMasterMk cId="3408294523" sldId="2147483733"/>
              <pc:sldLayoutMk cId="451925193" sldId="2147483754"/>
              <ac:spMk id="4" creationId="{00000000-0000-0000-0000-000000000000}"/>
            </ac:spMkLst>
          </pc:spChg>
          <pc:spChg chg="mod">
            <ac:chgData name="Buchner, Thomas" userId="dcdd08b7-1529-408e-93b1-25fdc0899d57" providerId="ADAL" clId="{87EE3E81-54D7-4732-9113-4988429B2D80}" dt="2018-11-21T15:12:33.687" v="635" actId="790"/>
            <ac:spMkLst>
              <pc:docMk/>
              <pc:sldMasterMk cId="3408294523" sldId="2147483733"/>
              <pc:sldLayoutMk cId="451925193" sldId="2147483754"/>
              <ac:spMk id="5" creationId="{00000000-0000-0000-0000-000000000000}"/>
            </ac:spMkLst>
          </pc:spChg>
          <pc:spChg chg="mod">
            <ac:chgData name="Buchner, Thomas" userId="dcdd08b7-1529-408e-93b1-25fdc0899d57" providerId="ADAL" clId="{87EE3E81-54D7-4732-9113-4988429B2D80}" dt="2018-11-21T15:12:33.693" v="637" actId="790"/>
            <ac:spMkLst>
              <pc:docMk/>
              <pc:sldMasterMk cId="3408294523" sldId="2147483733"/>
              <pc:sldLayoutMk cId="451925193" sldId="2147483754"/>
              <ac:spMk id="17" creationId="{00000000-0000-0000-0000-000000000000}"/>
            </ac:spMkLst>
          </pc:spChg>
          <pc:spChg chg="mod">
            <ac:chgData name="Buchner, Thomas" userId="dcdd08b7-1529-408e-93b1-25fdc0899d57" providerId="ADAL" clId="{87EE3E81-54D7-4732-9113-4988429B2D80}" dt="2018-11-21T15:12:33.695" v="638" actId="790"/>
            <ac:spMkLst>
              <pc:docMk/>
              <pc:sldMasterMk cId="3408294523" sldId="2147483733"/>
              <pc:sldLayoutMk cId="451925193" sldId="2147483754"/>
              <ac:spMk id="19" creationId="{00000000-0000-0000-0000-000000000000}"/>
            </ac:spMkLst>
          </pc:spChg>
          <pc:spChg chg="mod">
            <ac:chgData name="Buchner, Thomas" userId="dcdd08b7-1529-408e-93b1-25fdc0899d57" providerId="ADAL" clId="{87EE3E81-54D7-4732-9113-4988429B2D80}" dt="2018-11-21T15:12:33.698" v="639" actId="790"/>
            <ac:spMkLst>
              <pc:docMk/>
              <pc:sldMasterMk cId="3408294523" sldId="2147483733"/>
              <pc:sldLayoutMk cId="451925193" sldId="2147483754"/>
              <ac:spMk id="20" creationId="{00000000-0000-0000-0000-000000000000}"/>
            </ac:spMkLst>
          </pc:spChg>
          <pc:spChg chg="mod">
            <ac:chgData name="Buchner, Thomas" userId="dcdd08b7-1529-408e-93b1-25fdc0899d57" providerId="ADAL" clId="{87EE3E81-54D7-4732-9113-4988429B2D80}" dt="2018-11-21T15:12:33.700" v="640" actId="790"/>
            <ac:spMkLst>
              <pc:docMk/>
              <pc:sldMasterMk cId="3408294523" sldId="2147483733"/>
              <pc:sldLayoutMk cId="451925193" sldId="2147483754"/>
              <ac:spMk id="21" creationId="{00000000-0000-0000-0000-000000000000}"/>
            </ac:spMkLst>
          </pc:spChg>
        </pc:sldLayoutChg>
        <pc:sldLayoutChg chg="modSp">
          <pc:chgData name="Buchner, Thomas" userId="dcdd08b7-1529-408e-93b1-25fdc0899d57" providerId="ADAL" clId="{87EE3E81-54D7-4732-9113-4988429B2D80}" dt="2018-11-21T15:12:33.845" v="649" actId="790"/>
          <pc:sldLayoutMkLst>
            <pc:docMk/>
            <pc:sldMasterMk cId="3408294523" sldId="2147483733"/>
            <pc:sldLayoutMk cId="1911862759" sldId="2147483755"/>
          </pc:sldLayoutMkLst>
          <pc:spChg chg="mod">
            <ac:chgData name="Buchner, Thomas" userId="dcdd08b7-1529-408e-93b1-25fdc0899d57" providerId="ADAL" clId="{87EE3E81-54D7-4732-9113-4988429B2D80}" dt="2018-11-21T15:12:33.823" v="642" actId="790"/>
            <ac:spMkLst>
              <pc:docMk/>
              <pc:sldMasterMk cId="3408294523" sldId="2147483733"/>
              <pc:sldLayoutMk cId="1911862759" sldId="2147483755"/>
              <ac:spMk id="4" creationId="{00000000-0000-0000-0000-000000000000}"/>
            </ac:spMkLst>
          </pc:spChg>
          <pc:spChg chg="mod">
            <ac:chgData name="Buchner, Thomas" userId="dcdd08b7-1529-408e-93b1-25fdc0899d57" providerId="ADAL" clId="{87EE3E81-54D7-4732-9113-4988429B2D80}" dt="2018-11-21T15:12:33.830" v="644" actId="790"/>
            <ac:spMkLst>
              <pc:docMk/>
              <pc:sldMasterMk cId="3408294523" sldId="2147483733"/>
              <pc:sldLayoutMk cId="1911862759" sldId="2147483755"/>
              <ac:spMk id="5" creationId="{00000000-0000-0000-0000-000000000000}"/>
            </ac:spMkLst>
          </pc:spChg>
          <pc:spChg chg="mod">
            <ac:chgData name="Buchner, Thomas" userId="dcdd08b7-1529-408e-93b1-25fdc0899d57" providerId="ADAL" clId="{87EE3E81-54D7-4732-9113-4988429B2D80}" dt="2018-11-21T15:12:33.836" v="646" actId="790"/>
            <ac:spMkLst>
              <pc:docMk/>
              <pc:sldMasterMk cId="3408294523" sldId="2147483733"/>
              <pc:sldLayoutMk cId="1911862759" sldId="2147483755"/>
              <ac:spMk id="17" creationId="{00000000-0000-0000-0000-000000000000}"/>
            </ac:spMkLst>
          </pc:spChg>
          <pc:spChg chg="mod">
            <ac:chgData name="Buchner, Thomas" userId="dcdd08b7-1529-408e-93b1-25fdc0899d57" providerId="ADAL" clId="{87EE3E81-54D7-4732-9113-4988429B2D80}" dt="2018-11-21T15:12:33.838" v="647" actId="790"/>
            <ac:spMkLst>
              <pc:docMk/>
              <pc:sldMasterMk cId="3408294523" sldId="2147483733"/>
              <pc:sldLayoutMk cId="1911862759" sldId="2147483755"/>
              <ac:spMk id="19" creationId="{00000000-0000-0000-0000-000000000000}"/>
            </ac:spMkLst>
          </pc:spChg>
          <pc:spChg chg="mod">
            <ac:chgData name="Buchner, Thomas" userId="dcdd08b7-1529-408e-93b1-25fdc0899d57" providerId="ADAL" clId="{87EE3E81-54D7-4732-9113-4988429B2D80}" dt="2018-11-21T15:12:33.841" v="648" actId="790"/>
            <ac:spMkLst>
              <pc:docMk/>
              <pc:sldMasterMk cId="3408294523" sldId="2147483733"/>
              <pc:sldLayoutMk cId="1911862759" sldId="2147483755"/>
              <ac:spMk id="20" creationId="{00000000-0000-0000-0000-000000000000}"/>
            </ac:spMkLst>
          </pc:spChg>
          <pc:spChg chg="mod">
            <ac:chgData name="Buchner, Thomas" userId="dcdd08b7-1529-408e-93b1-25fdc0899d57" providerId="ADAL" clId="{87EE3E81-54D7-4732-9113-4988429B2D80}" dt="2018-11-21T15:12:33.845" v="649" actId="790"/>
            <ac:spMkLst>
              <pc:docMk/>
              <pc:sldMasterMk cId="3408294523" sldId="2147483733"/>
              <pc:sldLayoutMk cId="1911862759" sldId="2147483755"/>
              <ac:spMk id="21" creationId="{00000000-0000-0000-0000-000000000000}"/>
            </ac:spMkLst>
          </pc:spChg>
        </pc:sldLayoutChg>
        <pc:sldLayoutChg chg="modSp">
          <pc:chgData name="Buchner, Thomas" userId="dcdd08b7-1529-408e-93b1-25fdc0899d57" providerId="ADAL" clId="{87EE3E81-54D7-4732-9113-4988429B2D80}" dt="2018-11-21T15:12:33.624" v="614" actId="790"/>
          <pc:sldLayoutMkLst>
            <pc:docMk/>
            <pc:sldMasterMk cId="3408294523" sldId="2147483733"/>
            <pc:sldLayoutMk cId="3425020262" sldId="2147483757"/>
          </pc:sldLayoutMkLst>
          <pc:spChg chg="mod">
            <ac:chgData name="Buchner, Thomas" userId="dcdd08b7-1529-408e-93b1-25fdc0899d57" providerId="ADAL" clId="{87EE3E81-54D7-4732-9113-4988429B2D80}" dt="2018-11-21T15:12:33.624" v="614" actId="790"/>
            <ac:spMkLst>
              <pc:docMk/>
              <pc:sldMasterMk cId="3408294523" sldId="2147483733"/>
              <pc:sldLayoutMk cId="3425020262" sldId="2147483757"/>
              <ac:spMk id="3" creationId="{00000000-0000-0000-0000-000000000000}"/>
            </ac:spMkLst>
          </pc:spChg>
          <pc:spChg chg="mod">
            <ac:chgData name="Buchner, Thomas" userId="dcdd08b7-1529-408e-93b1-25fdc0899d57" providerId="ADAL" clId="{87EE3E81-54D7-4732-9113-4988429B2D80}" dt="2018-11-21T15:12:33.612" v="611" actId="790"/>
            <ac:spMkLst>
              <pc:docMk/>
              <pc:sldMasterMk cId="3408294523" sldId="2147483733"/>
              <pc:sldLayoutMk cId="3425020262" sldId="2147483757"/>
              <ac:spMk id="5" creationId="{00000000-0000-0000-0000-000000000000}"/>
            </ac:spMkLst>
          </pc:spChg>
          <pc:spChg chg="mod">
            <ac:chgData name="Buchner, Thomas" userId="dcdd08b7-1529-408e-93b1-25fdc0899d57" providerId="ADAL" clId="{87EE3E81-54D7-4732-9113-4988429B2D80}" dt="2018-11-21T15:12:33.622" v="613" actId="790"/>
            <ac:spMkLst>
              <pc:docMk/>
              <pc:sldMasterMk cId="3408294523" sldId="2147483733"/>
              <pc:sldLayoutMk cId="3425020262" sldId="2147483757"/>
              <ac:spMk id="7" creationId="{00000000-0000-0000-0000-000000000000}"/>
            </ac:spMkLst>
          </pc:spChg>
        </pc:sldLayoutChg>
        <pc:sldLayoutChg chg="modSp">
          <pc:chgData name="Buchner, Thomas" userId="dcdd08b7-1529-408e-93b1-25fdc0899d57" providerId="ADAL" clId="{87EE3E81-54D7-4732-9113-4988429B2D80}" dt="2018-11-21T15:12:33.497" v="577" actId="790"/>
          <pc:sldLayoutMkLst>
            <pc:docMk/>
            <pc:sldMasterMk cId="3408294523" sldId="2147483733"/>
            <pc:sldLayoutMk cId="866416376" sldId="2147483760"/>
          </pc:sldLayoutMkLst>
          <pc:spChg chg="mod">
            <ac:chgData name="Buchner, Thomas" userId="dcdd08b7-1529-408e-93b1-25fdc0899d57" providerId="ADAL" clId="{87EE3E81-54D7-4732-9113-4988429B2D80}" dt="2018-11-21T15:12:33.497" v="577" actId="790"/>
            <ac:spMkLst>
              <pc:docMk/>
              <pc:sldMasterMk cId="3408294523" sldId="2147483733"/>
              <pc:sldLayoutMk cId="866416376" sldId="2147483760"/>
              <ac:spMk id="2" creationId="{00000000-0000-0000-0000-000000000000}"/>
            </ac:spMkLst>
          </pc:spChg>
          <pc:spChg chg="mod">
            <ac:chgData name="Buchner, Thomas" userId="dcdd08b7-1529-408e-93b1-25fdc0899d57" providerId="ADAL" clId="{87EE3E81-54D7-4732-9113-4988429B2D80}" dt="2018-11-21T15:12:33.494" v="576" actId="790"/>
            <ac:spMkLst>
              <pc:docMk/>
              <pc:sldMasterMk cId="3408294523" sldId="2147483733"/>
              <pc:sldLayoutMk cId="866416376" sldId="2147483760"/>
              <ac:spMk id="4" creationId="{00000000-0000-0000-0000-000000000000}"/>
            </ac:spMkLst>
          </pc:spChg>
          <pc:spChg chg="mod">
            <ac:chgData name="Buchner, Thomas" userId="dcdd08b7-1529-408e-93b1-25fdc0899d57" providerId="ADAL" clId="{87EE3E81-54D7-4732-9113-4988429B2D80}" dt="2018-11-21T15:12:33.488" v="574" actId="790"/>
            <ac:spMkLst>
              <pc:docMk/>
              <pc:sldMasterMk cId="3408294523" sldId="2147483733"/>
              <pc:sldLayoutMk cId="866416376" sldId="2147483760"/>
              <ac:spMk id="6" creationId="{00000000-0000-0000-0000-000000000000}"/>
            </ac:spMkLst>
          </pc:spChg>
          <pc:spChg chg="mod">
            <ac:chgData name="Buchner, Thomas" userId="dcdd08b7-1529-408e-93b1-25fdc0899d57" providerId="ADAL" clId="{87EE3E81-54D7-4732-9113-4988429B2D80}" dt="2018-11-21T15:12:33.481" v="572" actId="790"/>
            <ac:spMkLst>
              <pc:docMk/>
              <pc:sldMasterMk cId="3408294523" sldId="2147483733"/>
              <pc:sldLayoutMk cId="866416376" sldId="2147483760"/>
              <ac:spMk id="7" creationId="{00000000-0000-0000-0000-000000000000}"/>
            </ac:spMkLst>
          </pc:spChg>
        </pc:sldLayoutChg>
        <pc:sldLayoutChg chg="modSp">
          <pc:chgData name="Buchner, Thomas" userId="dcdd08b7-1529-408e-93b1-25fdc0899d57" providerId="ADAL" clId="{87EE3E81-54D7-4732-9113-4988429B2D80}" dt="2018-11-21T15:12:33.639" v="619" actId="790"/>
          <pc:sldLayoutMkLst>
            <pc:docMk/>
            <pc:sldMasterMk cId="3408294523" sldId="2147483733"/>
            <pc:sldLayoutMk cId="1901049876" sldId="2147483762"/>
          </pc:sldLayoutMkLst>
          <pc:spChg chg="mod">
            <ac:chgData name="Buchner, Thomas" userId="dcdd08b7-1529-408e-93b1-25fdc0899d57" providerId="ADAL" clId="{87EE3E81-54D7-4732-9113-4988429B2D80}" dt="2018-11-21T15:12:33.639" v="619" actId="790"/>
            <ac:spMkLst>
              <pc:docMk/>
              <pc:sldMasterMk cId="3408294523" sldId="2147483733"/>
              <pc:sldLayoutMk cId="1901049876" sldId="2147483762"/>
              <ac:spMk id="5" creationId="{00000000-0000-0000-0000-000000000000}"/>
            </ac:spMkLst>
          </pc:spChg>
        </pc:sldLayoutChg>
        <pc:sldLayoutChg chg="modSp">
          <pc:chgData name="Buchner, Thomas" userId="dcdd08b7-1529-408e-93b1-25fdc0899d57" providerId="ADAL" clId="{87EE3E81-54D7-4732-9113-4988429B2D80}" dt="2018-11-21T15:12:33.655" v="624" actId="790"/>
          <pc:sldLayoutMkLst>
            <pc:docMk/>
            <pc:sldMasterMk cId="3408294523" sldId="2147483733"/>
            <pc:sldLayoutMk cId="1287227243" sldId="2147483763"/>
          </pc:sldLayoutMkLst>
          <pc:spChg chg="mod">
            <ac:chgData name="Buchner, Thomas" userId="dcdd08b7-1529-408e-93b1-25fdc0899d57" providerId="ADAL" clId="{87EE3E81-54D7-4732-9113-4988429B2D80}" dt="2018-11-21T15:12:33.655" v="624" actId="790"/>
            <ac:spMkLst>
              <pc:docMk/>
              <pc:sldMasterMk cId="3408294523" sldId="2147483733"/>
              <pc:sldLayoutMk cId="1287227243" sldId="2147483763"/>
              <ac:spMk id="3" creationId="{00000000-0000-0000-0000-000000000000}"/>
            </ac:spMkLst>
          </pc:spChg>
          <pc:spChg chg="mod">
            <ac:chgData name="Buchner, Thomas" userId="dcdd08b7-1529-408e-93b1-25fdc0899d57" providerId="ADAL" clId="{87EE3E81-54D7-4732-9113-4988429B2D80}" dt="2018-11-21T15:12:33.652" v="623" actId="790"/>
            <ac:spMkLst>
              <pc:docMk/>
              <pc:sldMasterMk cId="3408294523" sldId="2147483733"/>
              <pc:sldLayoutMk cId="1287227243" sldId="2147483763"/>
              <ac:spMk id="4" creationId="{00000000-0000-0000-0000-000000000000}"/>
            </ac:spMkLst>
          </pc:spChg>
          <pc:spChg chg="mod">
            <ac:chgData name="Buchner, Thomas" userId="dcdd08b7-1529-408e-93b1-25fdc0899d57" providerId="ADAL" clId="{87EE3E81-54D7-4732-9113-4988429B2D80}" dt="2018-11-21T15:12:33.645" v="621" actId="790"/>
            <ac:spMkLst>
              <pc:docMk/>
              <pc:sldMasterMk cId="3408294523" sldId="2147483733"/>
              <pc:sldLayoutMk cId="1287227243" sldId="2147483763"/>
              <ac:spMk id="5" creationId="{00000000-0000-0000-0000-000000000000}"/>
            </ac:spMkLst>
          </pc:spChg>
        </pc:sldLayoutChg>
        <pc:sldLayoutChg chg="modSp">
          <pc:chgData name="Buchner, Thomas" userId="dcdd08b7-1529-408e-93b1-25fdc0899d57" providerId="ADAL" clId="{87EE3E81-54D7-4732-9113-4988429B2D80}" dt="2018-11-21T15:12:33.435" v="559" actId="790"/>
          <pc:sldLayoutMkLst>
            <pc:docMk/>
            <pc:sldMasterMk cId="3408294523" sldId="2147483733"/>
            <pc:sldLayoutMk cId="4109527874" sldId="2147483765"/>
          </pc:sldLayoutMkLst>
          <pc:spChg chg="mod">
            <ac:chgData name="Buchner, Thomas" userId="dcdd08b7-1529-408e-93b1-25fdc0899d57" providerId="ADAL" clId="{87EE3E81-54D7-4732-9113-4988429B2D80}" dt="2018-11-21T15:12:33.435" v="559" actId="790"/>
            <ac:spMkLst>
              <pc:docMk/>
              <pc:sldMasterMk cId="3408294523" sldId="2147483733"/>
              <pc:sldLayoutMk cId="4109527874" sldId="2147483765"/>
              <ac:spMk id="2" creationId="{00000000-0000-0000-0000-000000000000}"/>
            </ac:spMkLst>
          </pc:spChg>
        </pc:sldLayoutChg>
        <pc:sldLayoutChg chg="modSp">
          <pc:chgData name="Buchner, Thomas" userId="dcdd08b7-1529-408e-93b1-25fdc0899d57" providerId="ADAL" clId="{87EE3E81-54D7-4732-9113-4988429B2D80}" dt="2018-11-21T15:12:33.440" v="561" actId="790"/>
          <pc:sldLayoutMkLst>
            <pc:docMk/>
            <pc:sldMasterMk cId="3408294523" sldId="2147483733"/>
            <pc:sldLayoutMk cId="1008985274" sldId="2147483767"/>
          </pc:sldLayoutMkLst>
          <pc:spChg chg="mod">
            <ac:chgData name="Buchner, Thomas" userId="dcdd08b7-1529-408e-93b1-25fdc0899d57" providerId="ADAL" clId="{87EE3E81-54D7-4732-9113-4988429B2D80}" dt="2018-11-21T15:12:33.440" v="561" actId="790"/>
            <ac:spMkLst>
              <pc:docMk/>
              <pc:sldMasterMk cId="3408294523" sldId="2147483733"/>
              <pc:sldLayoutMk cId="1008985274" sldId="2147483767"/>
              <ac:spMk id="2" creationId="{00000000-0000-0000-0000-000000000000}"/>
            </ac:spMkLst>
          </pc:spChg>
          <pc:spChg chg="mod">
            <ac:chgData name="Buchner, Thomas" userId="dcdd08b7-1529-408e-93b1-25fdc0899d57" providerId="ADAL" clId="{87EE3E81-54D7-4732-9113-4988429B2D80}" dt="2018-11-21T15:12:33.438" v="560" actId="790"/>
            <ac:spMkLst>
              <pc:docMk/>
              <pc:sldMasterMk cId="3408294523" sldId="2147483733"/>
              <pc:sldLayoutMk cId="1008985274" sldId="2147483767"/>
              <ac:spMk id="4" creationId="{00000000-0000-0000-0000-000000000000}"/>
            </ac:spMkLst>
          </pc:spChg>
        </pc:sldLayoutChg>
        <pc:sldLayoutChg chg="modSp">
          <pc:chgData name="Buchner, Thomas" userId="dcdd08b7-1529-408e-93b1-25fdc0899d57" providerId="ADAL" clId="{87EE3E81-54D7-4732-9113-4988429B2D80}" dt="2018-11-21T15:12:33.516" v="584" actId="790"/>
          <pc:sldLayoutMkLst>
            <pc:docMk/>
            <pc:sldMasterMk cId="3408294523" sldId="2147483733"/>
            <pc:sldLayoutMk cId="2504941297" sldId="2147483768"/>
          </pc:sldLayoutMkLst>
          <pc:spChg chg="mod">
            <ac:chgData name="Buchner, Thomas" userId="dcdd08b7-1529-408e-93b1-25fdc0899d57" providerId="ADAL" clId="{87EE3E81-54D7-4732-9113-4988429B2D80}" dt="2018-11-21T15:12:33.499" v="578" actId="790"/>
            <ac:spMkLst>
              <pc:docMk/>
              <pc:sldMasterMk cId="3408294523" sldId="2147483733"/>
              <pc:sldLayoutMk cId="2504941297" sldId="2147483768"/>
              <ac:spMk id="2" creationId="{00000000-0000-0000-0000-000000000000}"/>
            </ac:spMkLst>
          </pc:spChg>
          <pc:spChg chg="mod">
            <ac:chgData name="Buchner, Thomas" userId="dcdd08b7-1529-408e-93b1-25fdc0899d57" providerId="ADAL" clId="{87EE3E81-54D7-4732-9113-4988429B2D80}" dt="2018-11-21T15:12:33.505" v="580" actId="790"/>
            <ac:spMkLst>
              <pc:docMk/>
              <pc:sldMasterMk cId="3408294523" sldId="2147483733"/>
              <pc:sldLayoutMk cId="2504941297" sldId="2147483768"/>
              <ac:spMk id="3" creationId="{00000000-0000-0000-0000-000000000000}"/>
            </ac:spMkLst>
          </pc:spChg>
          <pc:spChg chg="mod">
            <ac:chgData name="Buchner, Thomas" userId="dcdd08b7-1529-408e-93b1-25fdc0899d57" providerId="ADAL" clId="{87EE3E81-54D7-4732-9113-4988429B2D80}" dt="2018-11-21T15:12:33.508" v="581" actId="790"/>
            <ac:spMkLst>
              <pc:docMk/>
              <pc:sldMasterMk cId="3408294523" sldId="2147483733"/>
              <pc:sldLayoutMk cId="2504941297" sldId="2147483768"/>
              <ac:spMk id="5" creationId="{00000000-0000-0000-0000-000000000000}"/>
            </ac:spMkLst>
          </pc:spChg>
          <pc:spChg chg="mod">
            <ac:chgData name="Buchner, Thomas" userId="dcdd08b7-1529-408e-93b1-25fdc0899d57" providerId="ADAL" clId="{87EE3E81-54D7-4732-9113-4988429B2D80}" dt="2018-11-21T15:12:33.513" v="583" actId="790"/>
            <ac:spMkLst>
              <pc:docMk/>
              <pc:sldMasterMk cId="3408294523" sldId="2147483733"/>
              <pc:sldLayoutMk cId="2504941297" sldId="2147483768"/>
              <ac:spMk id="17" creationId="{00000000-0000-0000-0000-000000000000}"/>
            </ac:spMkLst>
          </pc:spChg>
          <pc:spChg chg="mod">
            <ac:chgData name="Buchner, Thomas" userId="dcdd08b7-1529-408e-93b1-25fdc0899d57" providerId="ADAL" clId="{87EE3E81-54D7-4732-9113-4988429B2D80}" dt="2018-11-21T15:12:33.516" v="584" actId="790"/>
            <ac:spMkLst>
              <pc:docMk/>
              <pc:sldMasterMk cId="3408294523" sldId="2147483733"/>
              <pc:sldLayoutMk cId="2504941297" sldId="2147483768"/>
              <ac:spMk id="18" creationId="{00000000-0000-0000-0000-000000000000}"/>
            </ac:spMkLst>
          </pc:spChg>
        </pc:sldLayoutChg>
        <pc:sldLayoutChg chg="modSp">
          <pc:chgData name="Buchner, Thomas" userId="dcdd08b7-1529-408e-93b1-25fdc0899d57" providerId="ADAL" clId="{87EE3E81-54D7-4732-9113-4988429B2D80}" dt="2018-11-21T15:12:33.558" v="594" actId="790"/>
          <pc:sldLayoutMkLst>
            <pc:docMk/>
            <pc:sldMasterMk cId="3408294523" sldId="2147483733"/>
            <pc:sldLayoutMk cId="727667599" sldId="2147483769"/>
          </pc:sldLayoutMkLst>
          <pc:spChg chg="mod">
            <ac:chgData name="Buchner, Thomas" userId="dcdd08b7-1529-408e-93b1-25fdc0899d57" providerId="ADAL" clId="{87EE3E81-54D7-4732-9113-4988429B2D80}" dt="2018-11-21T15:12:33.519" v="585" actId="790"/>
            <ac:spMkLst>
              <pc:docMk/>
              <pc:sldMasterMk cId="3408294523" sldId="2147483733"/>
              <pc:sldLayoutMk cId="727667599" sldId="2147483769"/>
              <ac:spMk id="2" creationId="{00000000-0000-0000-0000-000000000000}"/>
            </ac:spMkLst>
          </pc:spChg>
          <pc:spChg chg="mod">
            <ac:chgData name="Buchner, Thomas" userId="dcdd08b7-1529-408e-93b1-25fdc0899d57" providerId="ADAL" clId="{87EE3E81-54D7-4732-9113-4988429B2D80}" dt="2018-11-21T15:12:33.525" v="587" actId="790"/>
            <ac:spMkLst>
              <pc:docMk/>
              <pc:sldMasterMk cId="3408294523" sldId="2147483733"/>
              <pc:sldLayoutMk cId="727667599" sldId="2147483769"/>
              <ac:spMk id="3" creationId="{00000000-0000-0000-0000-000000000000}"/>
            </ac:spMkLst>
          </pc:spChg>
          <pc:spChg chg="mod">
            <ac:chgData name="Buchner, Thomas" userId="dcdd08b7-1529-408e-93b1-25fdc0899d57" providerId="ADAL" clId="{87EE3E81-54D7-4732-9113-4988429B2D80}" dt="2018-11-21T15:12:33.529" v="588" actId="790"/>
            <ac:spMkLst>
              <pc:docMk/>
              <pc:sldMasterMk cId="3408294523" sldId="2147483733"/>
              <pc:sldLayoutMk cId="727667599" sldId="2147483769"/>
              <ac:spMk id="5" creationId="{00000000-0000-0000-0000-000000000000}"/>
            </ac:spMkLst>
          </pc:spChg>
          <pc:spChg chg="mod">
            <ac:chgData name="Buchner, Thomas" userId="dcdd08b7-1529-408e-93b1-25fdc0899d57" providerId="ADAL" clId="{87EE3E81-54D7-4732-9113-4988429B2D80}" dt="2018-11-21T15:12:33.553" v="593" actId="790"/>
            <ac:spMkLst>
              <pc:docMk/>
              <pc:sldMasterMk cId="3408294523" sldId="2147483733"/>
              <pc:sldLayoutMk cId="727667599" sldId="2147483769"/>
              <ac:spMk id="9" creationId="{00000000-0000-0000-0000-000000000000}"/>
            </ac:spMkLst>
          </pc:spChg>
          <pc:spChg chg="mod">
            <ac:chgData name="Buchner, Thomas" userId="dcdd08b7-1529-408e-93b1-25fdc0899d57" providerId="ADAL" clId="{87EE3E81-54D7-4732-9113-4988429B2D80}" dt="2018-11-21T15:12:33.558" v="594" actId="790"/>
            <ac:spMkLst>
              <pc:docMk/>
              <pc:sldMasterMk cId="3408294523" sldId="2147483733"/>
              <pc:sldLayoutMk cId="727667599" sldId="2147483769"/>
              <ac:spMk id="10" creationId="{00000000-0000-0000-0000-000000000000}"/>
            </ac:spMkLst>
          </pc:spChg>
          <pc:spChg chg="mod">
            <ac:chgData name="Buchner, Thomas" userId="dcdd08b7-1529-408e-93b1-25fdc0899d57" providerId="ADAL" clId="{87EE3E81-54D7-4732-9113-4988429B2D80}" dt="2018-11-21T15:12:33.539" v="590" actId="790"/>
            <ac:spMkLst>
              <pc:docMk/>
              <pc:sldMasterMk cId="3408294523" sldId="2147483733"/>
              <pc:sldLayoutMk cId="727667599" sldId="2147483769"/>
              <ac:spMk id="17" creationId="{00000000-0000-0000-0000-000000000000}"/>
            </ac:spMkLst>
          </pc:spChg>
          <pc:spChg chg="mod">
            <ac:chgData name="Buchner, Thomas" userId="dcdd08b7-1529-408e-93b1-25fdc0899d57" providerId="ADAL" clId="{87EE3E81-54D7-4732-9113-4988429B2D80}" dt="2018-11-21T15:12:33.543" v="591" actId="790"/>
            <ac:spMkLst>
              <pc:docMk/>
              <pc:sldMasterMk cId="3408294523" sldId="2147483733"/>
              <pc:sldLayoutMk cId="727667599" sldId="2147483769"/>
              <ac:spMk id="18" creationId="{00000000-0000-0000-0000-000000000000}"/>
            </ac:spMkLst>
          </pc:spChg>
        </pc:sldLayoutChg>
        <pc:sldLayoutChg chg="modSp">
          <pc:chgData name="Buchner, Thomas" userId="dcdd08b7-1529-408e-93b1-25fdc0899d57" providerId="ADAL" clId="{87EE3E81-54D7-4732-9113-4988429B2D80}" dt="2018-11-21T15:12:33.598" v="607" actId="790"/>
          <pc:sldLayoutMkLst>
            <pc:docMk/>
            <pc:sldMasterMk cId="3408294523" sldId="2147483733"/>
            <pc:sldLayoutMk cId="2680594478" sldId="2147483770"/>
          </pc:sldLayoutMkLst>
          <pc:spChg chg="mod">
            <ac:chgData name="Buchner, Thomas" userId="dcdd08b7-1529-408e-93b1-25fdc0899d57" providerId="ADAL" clId="{87EE3E81-54D7-4732-9113-4988429B2D80}" dt="2018-11-21T15:12:33.562" v="595" actId="790"/>
            <ac:spMkLst>
              <pc:docMk/>
              <pc:sldMasterMk cId="3408294523" sldId="2147483733"/>
              <pc:sldLayoutMk cId="2680594478" sldId="2147483770"/>
              <ac:spMk id="2" creationId="{00000000-0000-0000-0000-000000000000}"/>
            </ac:spMkLst>
          </pc:spChg>
          <pc:spChg chg="mod">
            <ac:chgData name="Buchner, Thomas" userId="dcdd08b7-1529-408e-93b1-25fdc0899d57" providerId="ADAL" clId="{87EE3E81-54D7-4732-9113-4988429B2D80}" dt="2018-11-21T15:12:33.570" v="597" actId="790"/>
            <ac:spMkLst>
              <pc:docMk/>
              <pc:sldMasterMk cId="3408294523" sldId="2147483733"/>
              <pc:sldLayoutMk cId="2680594478" sldId="2147483770"/>
              <ac:spMk id="3" creationId="{00000000-0000-0000-0000-000000000000}"/>
            </ac:spMkLst>
          </pc:spChg>
          <pc:spChg chg="mod">
            <ac:chgData name="Buchner, Thomas" userId="dcdd08b7-1529-408e-93b1-25fdc0899d57" providerId="ADAL" clId="{87EE3E81-54D7-4732-9113-4988429B2D80}" dt="2018-11-21T15:12:33.573" v="598" actId="790"/>
            <ac:spMkLst>
              <pc:docMk/>
              <pc:sldMasterMk cId="3408294523" sldId="2147483733"/>
              <pc:sldLayoutMk cId="2680594478" sldId="2147483770"/>
              <ac:spMk id="5" creationId="{00000000-0000-0000-0000-000000000000}"/>
            </ac:spMkLst>
          </pc:spChg>
          <pc:spChg chg="mod">
            <ac:chgData name="Buchner, Thomas" userId="dcdd08b7-1529-408e-93b1-25fdc0899d57" providerId="ADAL" clId="{87EE3E81-54D7-4732-9113-4988429B2D80}" dt="2018-11-21T15:12:33.587" v="603" actId="790"/>
            <ac:spMkLst>
              <pc:docMk/>
              <pc:sldMasterMk cId="3408294523" sldId="2147483733"/>
              <pc:sldLayoutMk cId="2680594478" sldId="2147483770"/>
              <ac:spMk id="9" creationId="{00000000-0000-0000-0000-000000000000}"/>
            </ac:spMkLst>
          </pc:spChg>
          <pc:spChg chg="mod">
            <ac:chgData name="Buchner, Thomas" userId="dcdd08b7-1529-408e-93b1-25fdc0899d57" providerId="ADAL" clId="{87EE3E81-54D7-4732-9113-4988429B2D80}" dt="2018-11-21T15:12:33.589" v="604" actId="790"/>
            <ac:spMkLst>
              <pc:docMk/>
              <pc:sldMasterMk cId="3408294523" sldId="2147483733"/>
              <pc:sldLayoutMk cId="2680594478" sldId="2147483770"/>
              <ac:spMk id="10" creationId="{00000000-0000-0000-0000-000000000000}"/>
            </ac:spMkLst>
          </pc:spChg>
          <pc:spChg chg="mod">
            <ac:chgData name="Buchner, Thomas" userId="dcdd08b7-1529-408e-93b1-25fdc0899d57" providerId="ADAL" clId="{87EE3E81-54D7-4732-9113-4988429B2D80}" dt="2018-11-21T15:12:33.595" v="606" actId="790"/>
            <ac:spMkLst>
              <pc:docMk/>
              <pc:sldMasterMk cId="3408294523" sldId="2147483733"/>
              <pc:sldLayoutMk cId="2680594478" sldId="2147483770"/>
              <ac:spMk id="13" creationId="{00000000-0000-0000-0000-000000000000}"/>
            </ac:spMkLst>
          </pc:spChg>
          <pc:spChg chg="mod">
            <ac:chgData name="Buchner, Thomas" userId="dcdd08b7-1529-408e-93b1-25fdc0899d57" providerId="ADAL" clId="{87EE3E81-54D7-4732-9113-4988429B2D80}" dt="2018-11-21T15:12:33.598" v="607" actId="790"/>
            <ac:spMkLst>
              <pc:docMk/>
              <pc:sldMasterMk cId="3408294523" sldId="2147483733"/>
              <pc:sldLayoutMk cId="2680594478" sldId="2147483770"/>
              <ac:spMk id="14" creationId="{00000000-0000-0000-0000-000000000000}"/>
            </ac:spMkLst>
          </pc:spChg>
          <pc:spChg chg="mod">
            <ac:chgData name="Buchner, Thomas" userId="dcdd08b7-1529-408e-93b1-25fdc0899d57" providerId="ADAL" clId="{87EE3E81-54D7-4732-9113-4988429B2D80}" dt="2018-11-21T15:12:33.578" v="600" actId="790"/>
            <ac:spMkLst>
              <pc:docMk/>
              <pc:sldMasterMk cId="3408294523" sldId="2147483733"/>
              <pc:sldLayoutMk cId="2680594478" sldId="2147483770"/>
              <ac:spMk id="17" creationId="{00000000-0000-0000-0000-000000000000}"/>
            </ac:spMkLst>
          </pc:spChg>
          <pc:spChg chg="mod">
            <ac:chgData name="Buchner, Thomas" userId="dcdd08b7-1529-408e-93b1-25fdc0899d57" providerId="ADAL" clId="{87EE3E81-54D7-4732-9113-4988429B2D80}" dt="2018-11-21T15:12:33.581" v="601" actId="790"/>
            <ac:spMkLst>
              <pc:docMk/>
              <pc:sldMasterMk cId="3408294523" sldId="2147483733"/>
              <pc:sldLayoutMk cId="2680594478" sldId="2147483770"/>
              <ac:spMk id="18" creationId="{00000000-0000-0000-0000-000000000000}"/>
            </ac:spMkLst>
          </pc:spChg>
        </pc:sldLayoutChg>
        <pc:sldLayoutChg chg="modSp">
          <pc:chgData name="Buchner, Thomas" userId="dcdd08b7-1529-408e-93b1-25fdc0899d57" providerId="ADAL" clId="{87EE3E81-54D7-4732-9113-4988429B2D80}" dt="2018-11-21T15:12:33.642" v="620" actId="790"/>
          <pc:sldLayoutMkLst>
            <pc:docMk/>
            <pc:sldMasterMk cId="3408294523" sldId="2147483733"/>
            <pc:sldLayoutMk cId="4139791144" sldId="2147483771"/>
          </pc:sldLayoutMkLst>
          <pc:spChg chg="mod">
            <ac:chgData name="Buchner, Thomas" userId="dcdd08b7-1529-408e-93b1-25fdc0899d57" providerId="ADAL" clId="{87EE3E81-54D7-4732-9113-4988429B2D80}" dt="2018-11-21T15:12:33.642" v="620" actId="790"/>
            <ac:spMkLst>
              <pc:docMk/>
              <pc:sldMasterMk cId="3408294523" sldId="2147483733"/>
              <pc:sldLayoutMk cId="4139791144" sldId="2147483771"/>
              <ac:spMk id="5" creationId="{00000000-0000-0000-0000-000000000000}"/>
            </ac:spMkLst>
          </pc:spChg>
        </pc:sldLayoutChg>
        <pc:sldLayoutChg chg="modSp">
          <pc:chgData name="Buchner, Thomas" userId="dcdd08b7-1529-408e-93b1-25fdc0899d57" providerId="ADAL" clId="{87EE3E81-54D7-4732-9113-4988429B2D80}" dt="2018-11-21T15:12:33.370" v="534" actId="790"/>
          <pc:sldLayoutMkLst>
            <pc:docMk/>
            <pc:sldMasterMk cId="3408294523" sldId="2147483733"/>
            <pc:sldLayoutMk cId="2452717617" sldId="2147483772"/>
          </pc:sldLayoutMkLst>
          <pc:spChg chg="mod">
            <ac:chgData name="Buchner, Thomas" userId="dcdd08b7-1529-408e-93b1-25fdc0899d57" providerId="ADAL" clId="{87EE3E81-54D7-4732-9113-4988429B2D80}" dt="2018-11-21T15:12:33.347" v="525" actId="790"/>
            <ac:spMkLst>
              <pc:docMk/>
              <pc:sldMasterMk cId="3408294523" sldId="2147483733"/>
              <pc:sldLayoutMk cId="2452717617" sldId="2147483772"/>
              <ac:spMk id="5" creationId="{00000000-0000-0000-0000-000000000000}"/>
            </ac:spMkLst>
          </pc:spChg>
          <pc:spChg chg="mod">
            <ac:chgData name="Buchner, Thomas" userId="dcdd08b7-1529-408e-93b1-25fdc0899d57" providerId="ADAL" clId="{87EE3E81-54D7-4732-9113-4988429B2D80}" dt="2018-11-21T15:12:33.362" v="531" actId="790"/>
            <ac:spMkLst>
              <pc:docMk/>
              <pc:sldMasterMk cId="3408294523" sldId="2147483733"/>
              <pc:sldLayoutMk cId="2452717617" sldId="2147483772"/>
              <ac:spMk id="13" creationId="{00000000-0000-0000-0000-000000000000}"/>
            </ac:spMkLst>
          </pc:spChg>
          <pc:spChg chg="mod">
            <ac:chgData name="Buchner, Thomas" userId="dcdd08b7-1529-408e-93b1-25fdc0899d57" providerId="ADAL" clId="{87EE3E81-54D7-4732-9113-4988429B2D80}" dt="2018-11-21T15:12:33.352" v="527" actId="790"/>
            <ac:spMkLst>
              <pc:docMk/>
              <pc:sldMasterMk cId="3408294523" sldId="2147483733"/>
              <pc:sldLayoutMk cId="2452717617" sldId="2147483772"/>
              <ac:spMk id="17" creationId="{00000000-0000-0000-0000-000000000000}"/>
            </ac:spMkLst>
          </pc:spChg>
          <pc:spChg chg="mod">
            <ac:chgData name="Buchner, Thomas" userId="dcdd08b7-1529-408e-93b1-25fdc0899d57" providerId="ADAL" clId="{87EE3E81-54D7-4732-9113-4988429B2D80}" dt="2018-11-21T15:12:33.354" v="528" actId="790"/>
            <ac:spMkLst>
              <pc:docMk/>
              <pc:sldMasterMk cId="3408294523" sldId="2147483733"/>
              <pc:sldLayoutMk cId="2452717617" sldId="2147483772"/>
              <ac:spMk id="18" creationId="{00000000-0000-0000-0000-000000000000}"/>
            </ac:spMkLst>
          </pc:spChg>
          <pc:spChg chg="mod">
            <ac:chgData name="Buchner, Thomas" userId="dcdd08b7-1529-408e-93b1-25fdc0899d57" providerId="ADAL" clId="{87EE3E81-54D7-4732-9113-4988429B2D80}" dt="2018-11-21T15:12:33.365" v="532" actId="790"/>
            <ac:spMkLst>
              <pc:docMk/>
              <pc:sldMasterMk cId="3408294523" sldId="2147483733"/>
              <pc:sldLayoutMk cId="2452717617" sldId="2147483772"/>
              <ac:spMk id="19" creationId="{00000000-0000-0000-0000-000000000000}"/>
            </ac:spMkLst>
          </pc:spChg>
          <pc:spChg chg="mod">
            <ac:chgData name="Buchner, Thomas" userId="dcdd08b7-1529-408e-93b1-25fdc0899d57" providerId="ADAL" clId="{87EE3E81-54D7-4732-9113-4988429B2D80}" dt="2018-11-21T15:12:33.370" v="534" actId="790"/>
            <ac:spMkLst>
              <pc:docMk/>
              <pc:sldMasterMk cId="3408294523" sldId="2147483733"/>
              <pc:sldLayoutMk cId="2452717617" sldId="2147483772"/>
              <ac:spMk id="20" creationId="{00000000-0000-0000-0000-000000000000}"/>
            </ac:spMkLst>
          </pc:spChg>
          <pc:spChg chg="mod">
            <ac:chgData name="Buchner, Thomas" userId="dcdd08b7-1529-408e-93b1-25fdc0899d57" providerId="ADAL" clId="{87EE3E81-54D7-4732-9113-4988429B2D80}" dt="2018-11-21T15:12:33.357" v="529" actId="790"/>
            <ac:spMkLst>
              <pc:docMk/>
              <pc:sldMasterMk cId="3408294523" sldId="2147483733"/>
              <pc:sldLayoutMk cId="2452717617" sldId="2147483772"/>
              <ac:spMk id="22" creationId="{00000000-0000-0000-0000-000000000000}"/>
            </ac:spMkLst>
          </pc:spChg>
        </pc:sldLayoutChg>
        <pc:sldLayoutChg chg="modSp">
          <pc:chgData name="Buchner, Thomas" userId="dcdd08b7-1529-408e-93b1-25fdc0899d57" providerId="ADAL" clId="{87EE3E81-54D7-4732-9113-4988429B2D80}" dt="2018-11-21T15:12:33.409" v="549" actId="790"/>
          <pc:sldLayoutMkLst>
            <pc:docMk/>
            <pc:sldMasterMk cId="3408294523" sldId="2147483733"/>
            <pc:sldLayoutMk cId="1982410628" sldId="2147483773"/>
          </pc:sldLayoutMkLst>
          <pc:spChg chg="mod">
            <ac:chgData name="Buchner, Thomas" userId="dcdd08b7-1529-408e-93b1-25fdc0899d57" providerId="ADAL" clId="{87EE3E81-54D7-4732-9113-4988429B2D80}" dt="2018-11-21T15:12:33.392" v="543" actId="790"/>
            <ac:spMkLst>
              <pc:docMk/>
              <pc:sldMasterMk cId="3408294523" sldId="2147483733"/>
              <pc:sldLayoutMk cId="1982410628" sldId="2147483773"/>
              <ac:spMk id="6" creationId="{00000000-0000-0000-0000-000000000000}"/>
            </ac:spMkLst>
          </pc:spChg>
          <pc:spChg chg="mod">
            <ac:chgData name="Buchner, Thomas" userId="dcdd08b7-1529-408e-93b1-25fdc0899d57" providerId="ADAL" clId="{87EE3E81-54D7-4732-9113-4988429B2D80}" dt="2018-11-21T15:12:33.397" v="545" actId="790"/>
            <ac:spMkLst>
              <pc:docMk/>
              <pc:sldMasterMk cId="3408294523" sldId="2147483733"/>
              <pc:sldLayoutMk cId="1982410628" sldId="2147483773"/>
              <ac:spMk id="10" creationId="{00000000-0000-0000-0000-000000000000}"/>
            </ac:spMkLst>
          </pc:spChg>
          <pc:spChg chg="mod">
            <ac:chgData name="Buchner, Thomas" userId="dcdd08b7-1529-408e-93b1-25fdc0899d57" providerId="ADAL" clId="{87EE3E81-54D7-4732-9113-4988429B2D80}" dt="2018-11-21T15:12:33.404" v="547" actId="790"/>
            <ac:spMkLst>
              <pc:docMk/>
              <pc:sldMasterMk cId="3408294523" sldId="2147483733"/>
              <pc:sldLayoutMk cId="1982410628" sldId="2147483773"/>
              <ac:spMk id="17" creationId="{00000000-0000-0000-0000-000000000000}"/>
            </ac:spMkLst>
          </pc:spChg>
          <pc:spChg chg="mod">
            <ac:chgData name="Buchner, Thomas" userId="dcdd08b7-1529-408e-93b1-25fdc0899d57" providerId="ADAL" clId="{87EE3E81-54D7-4732-9113-4988429B2D80}" dt="2018-11-21T15:12:33.406" v="548" actId="790"/>
            <ac:spMkLst>
              <pc:docMk/>
              <pc:sldMasterMk cId="3408294523" sldId="2147483733"/>
              <pc:sldLayoutMk cId="1982410628" sldId="2147483773"/>
              <ac:spMk id="18" creationId="{00000000-0000-0000-0000-000000000000}"/>
            </ac:spMkLst>
          </pc:spChg>
          <pc:spChg chg="mod">
            <ac:chgData name="Buchner, Thomas" userId="dcdd08b7-1529-408e-93b1-25fdc0899d57" providerId="ADAL" clId="{87EE3E81-54D7-4732-9113-4988429B2D80}" dt="2018-11-21T15:12:33.409" v="549" actId="790"/>
            <ac:spMkLst>
              <pc:docMk/>
              <pc:sldMasterMk cId="3408294523" sldId="2147483733"/>
              <pc:sldLayoutMk cId="1982410628" sldId="2147483773"/>
              <ac:spMk id="22" creationId="{00000000-0000-0000-0000-000000000000}"/>
            </ac:spMkLst>
          </pc:spChg>
          <pc:spChg chg="mod">
            <ac:chgData name="Buchner, Thomas" userId="dcdd08b7-1529-408e-93b1-25fdc0899d57" providerId="ADAL" clId="{87EE3E81-54D7-4732-9113-4988429B2D80}" dt="2018-11-21T15:12:33.390" v="542" actId="790"/>
            <ac:spMkLst>
              <pc:docMk/>
              <pc:sldMasterMk cId="3408294523" sldId="2147483733"/>
              <pc:sldLayoutMk cId="1982410628" sldId="2147483773"/>
              <ac:spMk id="24" creationId="{00000000-0000-0000-0000-000000000000}"/>
            </ac:spMkLst>
          </pc:spChg>
        </pc:sldLayoutChg>
        <pc:sldLayoutChg chg="modSp">
          <pc:chgData name="Buchner, Thomas" userId="dcdd08b7-1529-408e-93b1-25fdc0899d57" providerId="ADAL" clId="{87EE3E81-54D7-4732-9113-4988429B2D80}" dt="2018-11-21T15:12:33.459" v="565" actId="790"/>
          <pc:sldLayoutMkLst>
            <pc:docMk/>
            <pc:sldMasterMk cId="3408294523" sldId="2147483733"/>
            <pc:sldLayoutMk cId="2129332223" sldId="2147483774"/>
          </pc:sldLayoutMkLst>
          <pc:spChg chg="mod">
            <ac:chgData name="Buchner, Thomas" userId="dcdd08b7-1529-408e-93b1-25fdc0899d57" providerId="ADAL" clId="{87EE3E81-54D7-4732-9113-4988429B2D80}" dt="2018-11-21T15:12:33.459" v="565" actId="790"/>
            <ac:spMkLst>
              <pc:docMk/>
              <pc:sldMasterMk cId="3408294523" sldId="2147483733"/>
              <pc:sldLayoutMk cId="2129332223" sldId="2147483774"/>
              <ac:spMk id="3" creationId="{00000000-0000-0000-0000-000000000000}"/>
            </ac:spMkLst>
          </pc:spChg>
          <pc:spChg chg="mod">
            <ac:chgData name="Buchner, Thomas" userId="dcdd08b7-1529-408e-93b1-25fdc0899d57" providerId="ADAL" clId="{87EE3E81-54D7-4732-9113-4988429B2D80}" dt="2018-11-21T15:12:33.456" v="564" actId="790"/>
            <ac:spMkLst>
              <pc:docMk/>
              <pc:sldMasterMk cId="3408294523" sldId="2147483733"/>
              <pc:sldLayoutMk cId="2129332223" sldId="2147483774"/>
              <ac:spMk id="4" creationId="{00000000-0000-0000-0000-000000000000}"/>
            </ac:spMkLst>
          </pc:spChg>
        </pc:sldLayoutChg>
        <pc:sldLayoutChg chg="modSp">
          <pc:chgData name="Buchner, Thomas" userId="dcdd08b7-1529-408e-93b1-25fdc0899d57" providerId="ADAL" clId="{87EE3E81-54D7-4732-9113-4988429B2D80}" dt="2018-11-21T15:12:33.424" v="555" actId="790"/>
          <pc:sldLayoutMkLst>
            <pc:docMk/>
            <pc:sldMasterMk cId="3408294523" sldId="2147483733"/>
            <pc:sldLayoutMk cId="3048046299" sldId="2147483775"/>
          </pc:sldLayoutMkLst>
          <pc:spChg chg="mod">
            <ac:chgData name="Buchner, Thomas" userId="dcdd08b7-1529-408e-93b1-25fdc0899d57" providerId="ADAL" clId="{87EE3E81-54D7-4732-9113-4988429B2D80}" dt="2018-11-21T15:12:33.417" v="552" actId="790"/>
            <ac:spMkLst>
              <pc:docMk/>
              <pc:sldMasterMk cId="3408294523" sldId="2147483733"/>
              <pc:sldLayoutMk cId="3048046299" sldId="2147483775"/>
              <ac:spMk id="6" creationId="{00000000-0000-0000-0000-000000000000}"/>
            </ac:spMkLst>
          </pc:spChg>
          <pc:spChg chg="mod">
            <ac:chgData name="Buchner, Thomas" userId="dcdd08b7-1529-408e-93b1-25fdc0899d57" providerId="ADAL" clId="{87EE3E81-54D7-4732-9113-4988429B2D80}" dt="2018-11-21T15:12:33.424" v="555" actId="790"/>
            <ac:spMkLst>
              <pc:docMk/>
              <pc:sldMasterMk cId="3408294523" sldId="2147483733"/>
              <pc:sldLayoutMk cId="3048046299" sldId="2147483775"/>
              <ac:spMk id="7" creationId="{00000000-0000-0000-0000-000000000000}"/>
            </ac:spMkLst>
          </pc:spChg>
          <pc:spChg chg="mod">
            <ac:chgData name="Buchner, Thomas" userId="dcdd08b7-1529-408e-93b1-25fdc0899d57" providerId="ADAL" clId="{87EE3E81-54D7-4732-9113-4988429B2D80}" dt="2018-11-21T15:12:33.422" v="554" actId="790"/>
            <ac:spMkLst>
              <pc:docMk/>
              <pc:sldMasterMk cId="3408294523" sldId="2147483733"/>
              <pc:sldLayoutMk cId="3048046299" sldId="2147483775"/>
              <ac:spMk id="10" creationId="{00000000-0000-0000-0000-000000000000}"/>
            </ac:spMkLst>
          </pc:spChg>
          <pc:spChg chg="mod">
            <ac:chgData name="Buchner, Thomas" userId="dcdd08b7-1529-408e-93b1-25fdc0899d57" providerId="ADAL" clId="{87EE3E81-54D7-4732-9113-4988429B2D80}" dt="2018-11-21T15:12:33.414" v="551" actId="790"/>
            <ac:spMkLst>
              <pc:docMk/>
              <pc:sldMasterMk cId="3408294523" sldId="2147483733"/>
              <pc:sldLayoutMk cId="3048046299" sldId="2147483775"/>
              <ac:spMk id="24" creationId="{00000000-0000-0000-0000-000000000000}"/>
            </ac:spMkLst>
          </pc:spChg>
        </pc:sldLayoutChg>
        <pc:sldLayoutChg chg="modSp">
          <pc:chgData name="Buchner, Thomas" userId="dcdd08b7-1529-408e-93b1-25fdc0899d57" providerId="ADAL" clId="{87EE3E81-54D7-4732-9113-4988429B2D80}" dt="2018-11-21T15:12:33.385" v="540" actId="790"/>
          <pc:sldLayoutMkLst>
            <pc:docMk/>
            <pc:sldMasterMk cId="3408294523" sldId="2147483733"/>
            <pc:sldLayoutMk cId="1344849368" sldId="2147483776"/>
          </pc:sldLayoutMkLst>
          <pc:spChg chg="mod">
            <ac:chgData name="Buchner, Thomas" userId="dcdd08b7-1529-408e-93b1-25fdc0899d57" providerId="ADAL" clId="{87EE3E81-54D7-4732-9113-4988429B2D80}" dt="2018-11-21T15:12:33.373" v="535" actId="790"/>
            <ac:spMkLst>
              <pc:docMk/>
              <pc:sldMasterMk cId="3408294523" sldId="2147483733"/>
              <pc:sldLayoutMk cId="1344849368" sldId="2147483776"/>
              <ac:spMk id="5" creationId="{00000000-0000-0000-0000-000000000000}"/>
            </ac:spMkLst>
          </pc:spChg>
          <pc:spChg chg="mod">
            <ac:chgData name="Buchner, Thomas" userId="dcdd08b7-1529-408e-93b1-25fdc0899d57" providerId="ADAL" clId="{87EE3E81-54D7-4732-9113-4988429B2D80}" dt="2018-11-21T15:12:33.377" v="537" actId="790"/>
            <ac:spMkLst>
              <pc:docMk/>
              <pc:sldMasterMk cId="3408294523" sldId="2147483733"/>
              <pc:sldLayoutMk cId="1344849368" sldId="2147483776"/>
              <ac:spMk id="13" creationId="{00000000-0000-0000-0000-000000000000}"/>
            </ac:spMkLst>
          </pc:spChg>
          <pc:spChg chg="mod">
            <ac:chgData name="Buchner, Thomas" userId="dcdd08b7-1529-408e-93b1-25fdc0899d57" providerId="ADAL" clId="{87EE3E81-54D7-4732-9113-4988429B2D80}" dt="2018-11-21T15:12:33.380" v="538" actId="790"/>
            <ac:spMkLst>
              <pc:docMk/>
              <pc:sldMasterMk cId="3408294523" sldId="2147483733"/>
              <pc:sldLayoutMk cId="1344849368" sldId="2147483776"/>
              <ac:spMk id="19" creationId="{00000000-0000-0000-0000-000000000000}"/>
            </ac:spMkLst>
          </pc:spChg>
          <pc:spChg chg="mod">
            <ac:chgData name="Buchner, Thomas" userId="dcdd08b7-1529-408e-93b1-25fdc0899d57" providerId="ADAL" clId="{87EE3E81-54D7-4732-9113-4988429B2D80}" dt="2018-11-21T15:12:33.385" v="540" actId="790"/>
            <ac:spMkLst>
              <pc:docMk/>
              <pc:sldMasterMk cId="3408294523" sldId="2147483733"/>
              <pc:sldLayoutMk cId="1344849368" sldId="2147483776"/>
              <ac:spMk id="20"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211032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Some, if not most registries require to log in to push or even to pull images.</a:t>
            </a:r>
          </a:p>
          <a:p>
            <a:endParaRPr lang="en-US" baseline="0" dirty="0"/>
          </a:p>
          <a:p>
            <a:r>
              <a:rPr lang="en-US" baseline="0" dirty="0"/>
              <a:t>With 'docker login', one can submit the username and password for a given registry (specified by its URL). Docker will persist these login credentials in a </a:t>
            </a:r>
            <a:r>
              <a:rPr lang="en-US" baseline="0" dirty="0" err="1"/>
              <a:t>config.json</a:t>
            </a:r>
            <a:r>
              <a:rPr lang="en-US" baseline="0" dirty="0"/>
              <a:t> (usually found in ~/docker/</a:t>
            </a:r>
            <a:r>
              <a:rPr lang="en-US" baseline="0" dirty="0" err="1"/>
              <a:t>config.json</a:t>
            </a:r>
            <a:r>
              <a:rPr lang="en-US" baseline="0" dirty="0"/>
              <a:t>) and use them every time a registry is accessed.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4009320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hub offers (provides storage and the push/pull protocol for) docker images. </a:t>
            </a:r>
          </a:p>
          <a:p>
            <a:r>
              <a:rPr lang="en-US" dirty="0"/>
              <a:t>Each docker image has a clearly specified version. There can be multiple version tags. </a:t>
            </a:r>
          </a:p>
          <a:p>
            <a:r>
              <a:rPr lang="en-US" dirty="0"/>
              <a:t>The 'Dockerfile' defines the automated build instructions and show what is in the image. (see Dockerfile chapter). Dockerfiles are also included in images and document the contents.</a:t>
            </a:r>
          </a:p>
          <a:p>
            <a:endParaRPr lang="en-US" dirty="0"/>
          </a:p>
          <a:p>
            <a:r>
              <a:rPr lang="en-US" dirty="0"/>
              <a:t>At SAP, Artifactory is the preferred solution to host and distribute your Docker images.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Tree>
    <p:extLst>
      <p:ext uri="{BB962C8B-B14F-4D97-AF65-F5344CB8AC3E}">
        <p14:creationId xmlns:p14="http://schemas.microsoft.com/office/powerpoint/2010/main" val="2563895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dirty="0"/>
              <a:t>Let’s talk about image names and tags. Docker has a system of creating URIs for any image, where the URI includes the registry as well as the image name &amp; tag.</a:t>
            </a:r>
          </a:p>
          <a:p>
            <a:endParaRPr lang="en-US" dirty="0"/>
          </a:p>
          <a:p>
            <a:pPr marL="285750" indent="-285750">
              <a:buFontTx/>
              <a:buChar char="-"/>
            </a:pPr>
            <a:r>
              <a:rPr lang="en-US" dirty="0"/>
              <a:t>Registry URL: the registry this image has been downloaded from or where it should be uploaded to. Docker is also configured with a default registry (run “docker info” to get the info). For most installations this will be hub.docker.com (translates to https://index.docker.io/v1/). So or any image related to the docker hub, the registry URL string is omitted. </a:t>
            </a:r>
          </a:p>
          <a:p>
            <a:pPr marL="285750" indent="-285750">
              <a:buFontTx/>
              <a:buChar char="-"/>
            </a:pPr>
            <a:r>
              <a:rPr lang="en-US" dirty="0"/>
              <a:t>Repository: you could also call it the image’s name. Can contain subfolders. When you download images from docker hub you will only see the repo name here, no registry URL.</a:t>
            </a:r>
          </a:p>
          <a:p>
            <a:pPr marL="285750" indent="-285750">
              <a:buFontTx/>
              <a:buChar char="-"/>
            </a:pPr>
            <a:r>
              <a:rPr lang="en-US" dirty="0"/>
              <a:t>Tag: alpha-numeric string, free text. Anybody with write permissions on the repo can re-upload a different image with the same tag. Last write wins ;) however usually version tags are quite stable. There is one special tag, called “latest”.  It is just a placeholder for “no tag”. So “my-registry.com/</a:t>
            </a:r>
            <a:r>
              <a:rPr lang="en-US" dirty="0" err="1"/>
              <a:t>busybox</a:t>
            </a:r>
            <a:r>
              <a:rPr lang="en-US" dirty="0"/>
              <a:t>” and “my-registry.com/</a:t>
            </a:r>
            <a:r>
              <a:rPr lang="en-US" dirty="0" err="1"/>
              <a:t>busybox:latest</a:t>
            </a:r>
            <a:r>
              <a:rPr lang="en-US" dirty="0"/>
              <a:t>” are the same thing.</a:t>
            </a:r>
          </a:p>
          <a:p>
            <a:pPr marL="285750" indent="-285750">
              <a:buFontTx/>
              <a:buChar char="-"/>
            </a:pPr>
            <a:r>
              <a:rPr lang="en-US" dirty="0"/>
              <a:t>It is best practice to always use an explicit tag and not to override existing tags.</a:t>
            </a:r>
          </a:p>
          <a:p>
            <a:pPr marL="285750" indent="-285750">
              <a:buFontTx/>
              <a:buChar char="-"/>
            </a:pPr>
            <a:endParaRPr lang="en-US" dirty="0"/>
          </a:p>
          <a:p>
            <a:pPr marL="0" indent="0">
              <a:buFontTx/>
              <a:buNone/>
            </a:pPr>
            <a:r>
              <a:rPr lang="en-US" dirty="0"/>
              <a:t>How to use tagging? Docker knows a “tag” command, so let’s have look:</a:t>
            </a:r>
          </a:p>
          <a:p>
            <a:pPr marL="285750" indent="-285750">
              <a:buFontTx/>
              <a:buChar char="-"/>
            </a:pPr>
            <a:r>
              <a:rPr lang="en-US" dirty="0"/>
              <a:t>Tagging works like creating a </a:t>
            </a:r>
            <a:r>
              <a:rPr lang="en-US" dirty="0" err="1"/>
              <a:t>sym</a:t>
            </a:r>
            <a:r>
              <a:rPr lang="en-US" dirty="0"/>
              <a:t>-link on Linux. You can have as many different references to an images as you want.</a:t>
            </a:r>
          </a:p>
          <a:p>
            <a:pPr marL="285750" indent="-285750">
              <a:buFontTx/>
              <a:buChar char="-"/>
            </a:pPr>
            <a:r>
              <a:rPr lang="en-US" dirty="0"/>
              <a:t>To tag an image, you can reference it either by its ID or its </a:t>
            </a:r>
            <a:r>
              <a:rPr lang="en-US" dirty="0" err="1"/>
              <a:t>repository:tag</a:t>
            </a:r>
            <a:r>
              <a:rPr lang="en-US" dirty="0"/>
              <a:t> link.</a:t>
            </a:r>
          </a:p>
          <a:p>
            <a:pPr marL="285750" indent="-285750">
              <a:buFontTx/>
              <a:buChar char="-"/>
            </a:pPr>
            <a:r>
              <a:rPr lang="en-US" dirty="0"/>
              <a:t>Docker tag: assign the full string of registry URL + repo + version tag to an image</a:t>
            </a:r>
          </a:p>
          <a:p>
            <a:pPr marL="285750" indent="-285750">
              <a:buFontTx/>
              <a:buChar char="-"/>
            </a:pPr>
            <a:r>
              <a:rPr lang="en-US" dirty="0"/>
              <a:t>Docker push: send the image to the remote location, that is encoded in the image name</a:t>
            </a:r>
          </a:p>
          <a:p>
            <a:pPr marL="285750" indent="-285750">
              <a:buFontTx/>
              <a:buChar char="-"/>
            </a:pPr>
            <a:endParaRPr lang="en-US" dirty="0"/>
          </a:p>
          <a:p>
            <a:pPr marL="285750" indent="-285750">
              <a:buFontTx/>
              <a:buChar char="-"/>
            </a:pPr>
            <a:endParaRPr lang="en-US" dirty="0"/>
          </a:p>
          <a:p>
            <a:pPr marL="0" indent="0">
              <a:buFontTx/>
              <a:buNone/>
            </a:pPr>
            <a:r>
              <a:rPr lang="en-US" b="1" u="sng" dirty="0"/>
              <a:t>tag vs name</a:t>
            </a:r>
          </a:p>
          <a:p>
            <a:pPr marL="0" indent="0">
              <a:buFontTx/>
              <a:buNone/>
            </a:pPr>
            <a:endParaRPr lang="en-US" dirty="0"/>
          </a:p>
          <a:p>
            <a:r>
              <a:rPr lang="en-US" b="1" dirty="0"/>
              <a:t>Building a Docker Image</a:t>
            </a:r>
          </a:p>
          <a:p>
            <a:pPr marL="285750" indent="-285750">
              <a:buFontTx/>
              <a:buChar char="-"/>
            </a:pPr>
            <a:r>
              <a:rPr lang="en-US" dirty="0"/>
              <a:t>With the command “docker build -t </a:t>
            </a:r>
            <a:r>
              <a:rPr lang="en-US" dirty="0" err="1"/>
              <a:t>tagname</a:t>
            </a:r>
            <a:r>
              <a:rPr lang="en-US" dirty="0"/>
              <a:t> .” you are creating a Docker image and tag it with a "</a:t>
            </a:r>
            <a:r>
              <a:rPr lang="en-US" dirty="0" err="1"/>
              <a:t>name:tag</a:t>
            </a:r>
            <a:r>
              <a:rPr lang="en-US" dirty="0"/>
              <a:t>" format. </a:t>
            </a:r>
          </a:p>
          <a:p>
            <a:pPr marL="285750" indent="-285750">
              <a:buFontTx/>
              <a:buChar char="-"/>
            </a:pPr>
            <a:r>
              <a:rPr lang="en-US" dirty="0"/>
              <a:t>So for example, you are building your image as “docker build -t myimage:1.0 .” which creates a new image that is </a:t>
            </a:r>
            <a:r>
              <a:rPr lang="en-US" i="1" dirty="0"/>
              <a:t>named</a:t>
            </a:r>
            <a:r>
              <a:rPr lang="en-US" dirty="0"/>
              <a:t> </a:t>
            </a:r>
            <a:r>
              <a:rPr lang="en-US" b="1" dirty="0" err="1"/>
              <a:t>myimage</a:t>
            </a:r>
            <a:r>
              <a:rPr lang="en-US" dirty="0"/>
              <a:t> with </a:t>
            </a:r>
            <a:r>
              <a:rPr lang="en-US" i="1" dirty="0"/>
              <a:t>a version</a:t>
            </a:r>
            <a:r>
              <a:rPr lang="en-US" dirty="0"/>
              <a:t> of </a:t>
            </a:r>
            <a:r>
              <a:rPr lang="en-US" b="1" dirty="0"/>
              <a:t>1.0</a:t>
            </a:r>
            <a:r>
              <a:rPr lang="en-US" dirty="0"/>
              <a:t>. </a:t>
            </a:r>
          </a:p>
          <a:p>
            <a:pPr marL="285750" indent="-285750">
              <a:buFontTx/>
              <a:buChar char="-"/>
            </a:pPr>
            <a:endParaRPr lang="en-US" dirty="0"/>
          </a:p>
          <a:p>
            <a:pPr marL="0" indent="0">
              <a:buFontTx/>
              <a:buNone/>
            </a:pPr>
            <a:r>
              <a:rPr lang="en-US" b="1" dirty="0"/>
              <a:t>Creating a Docker Container</a:t>
            </a:r>
          </a:p>
          <a:p>
            <a:pPr marL="285750" indent="-285750">
              <a:buFontTx/>
              <a:buChar char="-"/>
            </a:pPr>
            <a:r>
              <a:rPr lang="en-US" dirty="0"/>
              <a:t>The --name parameter is then used, when you create and start a new container based of your image. </a:t>
            </a:r>
          </a:p>
          <a:p>
            <a:pPr marL="285750" indent="-285750">
              <a:buFontTx/>
              <a:buChar char="-"/>
            </a:pPr>
            <a:r>
              <a:rPr lang="en-US" dirty="0"/>
              <a:t>So for example, you run a new container using the following command: “docker run -it --name </a:t>
            </a:r>
            <a:r>
              <a:rPr lang="en-US" dirty="0" err="1"/>
              <a:t>mycontainerinstance</a:t>
            </a:r>
            <a:r>
              <a:rPr lang="en-US" dirty="0"/>
              <a:t> </a:t>
            </a:r>
            <a:r>
              <a:rPr lang="en-US" dirty="0" err="1"/>
              <a:t>myimage</a:t>
            </a:r>
            <a:r>
              <a:rPr lang="en-US" dirty="0"/>
              <a:t>”.</a:t>
            </a:r>
          </a:p>
          <a:p>
            <a:pPr marL="285750" indent="-285750">
              <a:buFontTx/>
              <a:buChar char="-"/>
            </a:pPr>
            <a:r>
              <a:rPr lang="en-US" dirty="0"/>
              <a:t>This creates a new container based of your image </a:t>
            </a:r>
            <a:r>
              <a:rPr lang="en-US" b="1" dirty="0" err="1"/>
              <a:t>myimage</a:t>
            </a:r>
            <a:r>
              <a:rPr lang="en-US" dirty="0"/>
              <a:t>. This container instance is named </a:t>
            </a:r>
            <a:r>
              <a:rPr lang="en-US" b="1" dirty="0" err="1"/>
              <a:t>mycontainerinstance</a:t>
            </a:r>
            <a:r>
              <a:rPr lang="en-US" dirty="0"/>
              <a:t>. </a:t>
            </a:r>
          </a:p>
          <a:p>
            <a:pPr marL="285750" indent="-285750">
              <a:buFontTx/>
              <a:buChar char="-"/>
            </a:pPr>
            <a:endParaRPr lang="en-US" dirty="0"/>
          </a:p>
          <a:p>
            <a:pPr marL="285750" indent="-285750">
              <a:buFontTx/>
              <a:buChar char="-"/>
            </a:pPr>
            <a:endParaRPr lang="en-US"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b="0" u="none" dirty="0"/>
              <a:t>From: https://stackoverflow.com/questions/41520614</a:t>
            </a:r>
            <a:r>
              <a:rPr lang="en-US" b="0" u="none"/>
              <a:t>/docker-tag-vs-name-clarification</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Tree>
    <p:extLst>
      <p:ext uri="{BB962C8B-B14F-4D97-AF65-F5344CB8AC3E}">
        <p14:creationId xmlns:p14="http://schemas.microsoft.com/office/powerpoint/2010/main" val="1328423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indent="0">
              <a:buFontTx/>
              <a:buNone/>
            </a:pPr>
            <a:r>
              <a:rPr lang="en-US" b="0" dirty="0"/>
              <a:t>Prerequisites: you have trusted the certificate of the registry for this training (the one deployed into the cluster)</a:t>
            </a:r>
          </a:p>
          <a:p>
            <a:pPr marL="0" indent="0">
              <a:buFontTx/>
              <a:buNone/>
            </a:pPr>
            <a:endParaRPr lang="en-US" b="0" dirty="0"/>
          </a:p>
          <a:p>
            <a:pPr marL="0" indent="0">
              <a:buFontTx/>
              <a:buNone/>
            </a:pPr>
            <a:r>
              <a:rPr lang="en-US" b="0" dirty="0"/>
              <a:t>Explain how to work with (remote) registries:</a:t>
            </a:r>
          </a:p>
          <a:p>
            <a:pPr marL="0" indent="0">
              <a:buFontTx/>
              <a:buNone/>
            </a:pPr>
            <a:endParaRPr lang="en-US" b="0" dirty="0"/>
          </a:p>
          <a:p>
            <a:pPr marL="285750" indent="-285750">
              <a:buFontTx/>
              <a:buChar char="-"/>
            </a:pPr>
            <a:r>
              <a:rPr lang="en-US" b="0" dirty="0"/>
              <a:t>Docker image list</a:t>
            </a:r>
          </a:p>
          <a:p>
            <a:pPr marL="285750" indent="-285750">
              <a:buFontTx/>
              <a:buChar char="-"/>
            </a:pPr>
            <a:r>
              <a:rPr lang="en-US" b="0" dirty="0"/>
              <a:t>Next, tag one of the existing images with a different repo/tag combination like “docker tag </a:t>
            </a:r>
            <a:r>
              <a:rPr lang="en-US" b="0" dirty="0" err="1"/>
              <a:t>nginx:mainline</a:t>
            </a:r>
            <a:r>
              <a:rPr lang="en-US" b="0" dirty="0"/>
              <a:t> my-nginx:v0.1”</a:t>
            </a:r>
          </a:p>
          <a:p>
            <a:pPr marL="285750" indent="-285750">
              <a:buFontTx/>
              <a:buChar char="-"/>
            </a:pPr>
            <a:r>
              <a:rPr lang="en-US" b="0" dirty="0"/>
              <a:t>List the images again and outline that both </a:t>
            </a:r>
            <a:r>
              <a:rPr lang="en-US" b="0" dirty="0" err="1"/>
              <a:t>nginx:mainline</a:t>
            </a:r>
            <a:r>
              <a:rPr lang="en-US" b="0" dirty="0"/>
              <a:t> as well as my-nginx:v0.1 have the same image ID. The image is not stored twice but simply referenced by different names</a:t>
            </a:r>
          </a:p>
          <a:p>
            <a:pPr marL="285750" indent="-285750">
              <a:buFontTx/>
              <a:buChar char="-"/>
            </a:pPr>
            <a:r>
              <a:rPr lang="en-US" b="0" dirty="0"/>
              <a:t>Now you can tag the </a:t>
            </a:r>
            <a:r>
              <a:rPr lang="en-US" b="0" dirty="0" err="1"/>
              <a:t>niginx</a:t>
            </a:r>
            <a:r>
              <a:rPr lang="en-US" b="0" dirty="0"/>
              <a:t> with the URL of your remote registry as well </a:t>
            </a:r>
            <a:r>
              <a:rPr lang="en-US" b="0" dirty="0" err="1"/>
              <a:t>registry.ingress</a:t>
            </a:r>
            <a:r>
              <a:rPr lang="en-US" b="0" dirty="0"/>
              <a:t>.&lt;</a:t>
            </a:r>
            <a:r>
              <a:rPr lang="en-US" b="0" dirty="0" err="1"/>
              <a:t>clustername</a:t>
            </a:r>
            <a:r>
              <a:rPr lang="en-US" b="0" dirty="0"/>
              <a:t>&gt;.k8s-train.shoot.canary.k8s-hana.ondemand.com/nginx:v0.1</a:t>
            </a:r>
          </a:p>
          <a:p>
            <a:pPr marL="285750" indent="-285750">
              <a:buFontTx/>
              <a:buChar char="-"/>
            </a:pPr>
            <a:r>
              <a:rPr lang="en-US" b="0" dirty="0"/>
              <a:t>Push the image to the remote location (use the full string again): docker push </a:t>
            </a:r>
            <a:r>
              <a:rPr lang="en-US" b="0" dirty="0" err="1"/>
              <a:t>registry.ingress</a:t>
            </a:r>
            <a:r>
              <a:rPr lang="en-US" b="0" dirty="0"/>
              <a:t>.&lt;</a:t>
            </a:r>
            <a:r>
              <a:rPr lang="en-US" b="0" dirty="0" err="1"/>
              <a:t>clustername</a:t>
            </a:r>
            <a:r>
              <a:rPr lang="en-US" b="0" dirty="0"/>
              <a:t>&gt;.k8s-train.shoot.canary.k8s-hana.ondemand.com/nginx:v0.1</a:t>
            </a:r>
          </a:p>
          <a:p>
            <a:pPr marL="285750" indent="-285750">
              <a:buFontTx/>
              <a:buChar char="-"/>
            </a:pPr>
            <a:endParaRPr lang="en-US" b="0" dirty="0"/>
          </a:p>
          <a:p>
            <a:pPr marL="285750" indent="-285750">
              <a:buFontTx/>
              <a:buChar char="-"/>
            </a:pPr>
            <a:endParaRPr lang="en-US" b="0" dirty="0"/>
          </a:p>
          <a:p>
            <a:pPr marL="285750" indent="-285750">
              <a:buFontTx/>
              <a:buChar char="-"/>
            </a:pPr>
            <a:r>
              <a:rPr lang="en-US" b="0" dirty="0"/>
              <a:t>If you get a certificate error, you haven’t trusted the CA that signed the registries certificates. If anyone of the participants face this issue, they should re-run the get_kube_config.sh script and restart their docker daemon.</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Tree>
    <p:extLst>
      <p:ext uri="{BB962C8B-B14F-4D97-AF65-F5344CB8AC3E}">
        <p14:creationId xmlns:p14="http://schemas.microsoft.com/office/powerpoint/2010/main" val="15345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1331785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1745304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Images were discussed earlier in the context of layered file system.</a:t>
            </a:r>
          </a:p>
          <a:p>
            <a:endParaRPr lang="en-US" dirty="0"/>
          </a:p>
          <a:p>
            <a:r>
              <a:rPr lang="en-US" dirty="0"/>
              <a:t>You can create a new image by starting from another image (or empty 'scratch') and adding 'things'. These 'things' are usually files – which add another layer in the file system hierarchy – or environment settings. Installing software means adding another layer.</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4105859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make manual changes to images by:</a:t>
            </a:r>
          </a:p>
          <a:p>
            <a:pPr marL="342900" indent="-342900">
              <a:buAutoNum type="arabicPeriod"/>
            </a:pPr>
            <a:r>
              <a:rPr lang="en-US" dirty="0"/>
              <a:t>Start a container from an image</a:t>
            </a:r>
          </a:p>
          <a:p>
            <a:pPr marL="342900" indent="-342900">
              <a:buAutoNum type="arabicPeriod"/>
            </a:pPr>
            <a:r>
              <a:rPr lang="en-US" dirty="0"/>
              <a:t>Make manual changes, e.g. install software, change config / settings (in files), … that manifest in the file system (persisted).</a:t>
            </a:r>
          </a:p>
          <a:p>
            <a:pPr marL="342900" indent="-342900">
              <a:buAutoNum type="arabicPeriod"/>
            </a:pPr>
            <a:r>
              <a:rPr lang="en-US" dirty="0"/>
              <a:t>'Commit' the changes by writing a new image that contains the current state, i.e. the changes relative to the starting image.</a:t>
            </a:r>
          </a:p>
          <a:p>
            <a:pPr marL="342900" indent="-342900">
              <a:buAutoNum type="arabicPeriod"/>
            </a:pPr>
            <a:endParaRPr lang="en-US" dirty="0"/>
          </a:p>
          <a:p>
            <a:pPr marL="0" indent="0">
              <a:buNone/>
            </a:pPr>
            <a:r>
              <a:rPr lang="en-US" dirty="0"/>
              <a:t>Drawback: Manual changes leave no trace / history / version control. Not repeatable. Also: Since the container is in running state, it is not guaranteed that you commit a consistent state.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2553530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make manual changes to images by:</a:t>
            </a:r>
          </a:p>
          <a:p>
            <a:pPr marL="342900" indent="-342900">
              <a:buAutoNum type="arabicPeriod"/>
            </a:pPr>
            <a:r>
              <a:rPr lang="en-US" dirty="0"/>
              <a:t>Start a container from an image</a:t>
            </a:r>
          </a:p>
          <a:p>
            <a:pPr marL="342900" indent="-342900">
              <a:buAutoNum type="arabicPeriod"/>
            </a:pPr>
            <a:r>
              <a:rPr lang="en-US" dirty="0"/>
              <a:t>Make manual changes, e.g. install software, change config / settings (in files), … that manifest in the file system (persisted).</a:t>
            </a:r>
          </a:p>
          <a:p>
            <a:pPr marL="342900" indent="-342900">
              <a:buAutoNum type="arabicPeriod"/>
            </a:pPr>
            <a:r>
              <a:rPr lang="en-US" dirty="0"/>
              <a:t>'Commit' the changes by writing a new image that contains the current state, i.e. the changes relative to the starting image.</a:t>
            </a:r>
          </a:p>
          <a:p>
            <a:pPr marL="342900" indent="-342900">
              <a:buAutoNum type="arabicPeriod"/>
            </a:pPr>
            <a:endParaRPr lang="en-US" dirty="0"/>
          </a:p>
          <a:p>
            <a:pPr marL="0" indent="0">
              <a:buNone/>
            </a:pPr>
            <a:r>
              <a:rPr lang="en-US" dirty="0"/>
              <a:t>Drawback: Manual changes leave no trace / history / version control. Not repeatable. </a:t>
            </a:r>
          </a:p>
          <a:p>
            <a:pPr marL="0" indent="0">
              <a:buNone/>
            </a:pPr>
            <a:endParaRPr lang="en-US" dirty="0"/>
          </a:p>
          <a:p>
            <a:pPr marL="0" indent="0">
              <a:buNone/>
            </a:pPr>
            <a:r>
              <a:rPr lang="en-US" dirty="0"/>
              <a:t>Also: Since the container is in running state, it is not guaranteed that you commit a consistent state.</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en-US"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a:t>
            </a:fld>
            <a:endParaRPr kumimoji="0" lang="en-US"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847174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extLst>
      <p:ext uri="{BB962C8B-B14F-4D97-AF65-F5344CB8AC3E}">
        <p14:creationId xmlns:p14="http://schemas.microsoft.com/office/powerpoint/2010/main" val="252161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b="0" dirty="0"/>
              <a:t>Let’s take a closer look at the images.</a:t>
            </a:r>
          </a:p>
          <a:p>
            <a:pPr marL="0" indent="0">
              <a:buFontTx/>
              <a:buNone/>
            </a:pPr>
            <a:endParaRPr lang="en-US" b="0" dirty="0"/>
          </a:p>
          <a:p>
            <a:pPr marL="0" indent="0">
              <a:buFontTx/>
              <a:buNone/>
            </a:pPr>
            <a:r>
              <a:rPr lang="en-US" b="0" dirty="0"/>
              <a:t>From the docker cli, you have several ways of accessing them:</a:t>
            </a:r>
          </a:p>
          <a:p>
            <a:pPr marL="285750" indent="-285750">
              <a:buFontTx/>
              <a:buChar char="-"/>
            </a:pPr>
            <a:r>
              <a:rPr lang="en-US" b="0" dirty="0"/>
              <a:t>docker image list </a:t>
            </a:r>
            <a:r>
              <a:rPr lang="en-US" b="0" dirty="0">
                <a:sym typeface="Wingdings" panose="05000000000000000000" pitchFamily="2" charset="2"/>
              </a:rPr>
              <a:t> gives you all downloaded images</a:t>
            </a:r>
          </a:p>
          <a:p>
            <a:pPr marL="285750" indent="-285750">
              <a:buFontTx/>
              <a:buChar char="-"/>
            </a:pPr>
            <a:r>
              <a:rPr lang="en-US" b="0" dirty="0">
                <a:sym typeface="Wingdings" panose="05000000000000000000" pitchFamily="2" charset="2"/>
              </a:rPr>
              <a:t>docker inspect &lt;image&gt;:&lt;tag&gt;  gives you meta info on the image incl. CMD/</a:t>
            </a:r>
            <a:r>
              <a:rPr lang="en-US" b="0" dirty="0" err="1">
                <a:sym typeface="Wingdings" panose="05000000000000000000" pitchFamily="2" charset="2"/>
              </a:rPr>
              <a:t>Entrypoint</a:t>
            </a:r>
            <a:r>
              <a:rPr lang="en-US" b="0" dirty="0">
                <a:sym typeface="Wingdings" panose="05000000000000000000" pitchFamily="2" charset="2"/>
              </a:rPr>
              <a:t>, ports </a:t>
            </a:r>
            <a:r>
              <a:rPr lang="en-US" b="0" dirty="0" err="1">
                <a:sym typeface="Wingdings" panose="05000000000000000000" pitchFamily="2" charset="2"/>
              </a:rPr>
              <a:t>etc</a:t>
            </a:r>
            <a:endParaRPr lang="en-US" b="0" dirty="0">
              <a:sym typeface="Wingdings" panose="05000000000000000000" pitchFamily="2" charset="2"/>
            </a:endParaRPr>
          </a:p>
          <a:p>
            <a:pPr marL="285750" indent="-285750">
              <a:buFontTx/>
              <a:buChar char="-"/>
            </a:pPr>
            <a:r>
              <a:rPr lang="en-US" b="0" dirty="0">
                <a:sym typeface="Wingdings" panose="05000000000000000000" pitchFamily="2" charset="2"/>
              </a:rPr>
              <a:t>docker history &lt;image&gt;:&lt;tag&gt;  gives you the image’s history</a:t>
            </a:r>
          </a:p>
          <a:p>
            <a:pPr marL="285750" indent="-285750">
              <a:buFontTx/>
              <a:buChar char="-"/>
            </a:pPr>
            <a:endParaRPr lang="en-US" b="0" dirty="0">
              <a:sym typeface="Wingdings" panose="05000000000000000000" pitchFamily="2" charset="2"/>
            </a:endParaRPr>
          </a:p>
          <a:p>
            <a:pPr marL="0" indent="0">
              <a:buFontTx/>
              <a:buNone/>
            </a:pPr>
            <a:r>
              <a:rPr lang="en-US" b="0" dirty="0">
                <a:sym typeface="Wingdings" panose="05000000000000000000" pitchFamily="2" charset="2"/>
              </a:rPr>
              <a:t>Show these commands for any available image like </a:t>
            </a:r>
            <a:r>
              <a:rPr lang="en-US" b="0" dirty="0" err="1">
                <a:sym typeface="Wingdings" panose="05000000000000000000" pitchFamily="2" charset="2"/>
              </a:rPr>
              <a:t>nginx</a:t>
            </a:r>
            <a:endParaRPr lang="en-US" b="0" dirty="0">
              <a:sym typeface="Wingdings" panose="05000000000000000000" pitchFamily="2" charset="2"/>
            </a:endParaRPr>
          </a:p>
          <a:p>
            <a:pPr marL="0" indent="0">
              <a:buFontTx/>
              <a:buNone/>
            </a:pPr>
            <a:endParaRPr lang="en-US" b="0" dirty="0">
              <a:sym typeface="Wingdings" panose="05000000000000000000" pitchFamily="2" charset="2"/>
            </a:endParaRPr>
          </a:p>
          <a:p>
            <a:pPr marL="0" indent="0">
              <a:buFontTx/>
              <a:buNone/>
            </a:pPr>
            <a:r>
              <a:rPr lang="en-US" b="0" dirty="0">
                <a:sym typeface="Wingdings" panose="05000000000000000000" pitchFamily="2" charset="2"/>
              </a:rPr>
              <a:t>Next, demo the commit command:</a:t>
            </a:r>
          </a:p>
          <a:p>
            <a:pPr marL="285750" indent="-285750">
              <a:buFontTx/>
              <a:buChar char="-"/>
            </a:pPr>
            <a:r>
              <a:rPr lang="en-US" b="0" dirty="0">
                <a:sym typeface="Wingdings" panose="05000000000000000000" pitchFamily="2" charset="2"/>
              </a:rPr>
              <a:t>docker run -it </a:t>
            </a:r>
            <a:r>
              <a:rPr lang="en-US" b="0" dirty="0" err="1">
                <a:sym typeface="Wingdings" panose="05000000000000000000" pitchFamily="2" charset="2"/>
              </a:rPr>
              <a:t>nginx:mainline</a:t>
            </a:r>
            <a:r>
              <a:rPr lang="en-US" b="0" dirty="0">
                <a:sym typeface="Wingdings" panose="05000000000000000000" pitchFamily="2" charset="2"/>
              </a:rPr>
              <a:t> /bin/bash</a:t>
            </a:r>
          </a:p>
          <a:p>
            <a:pPr marL="285750" indent="-285750">
              <a:buFontTx/>
              <a:buChar char="-"/>
            </a:pPr>
            <a:r>
              <a:rPr lang="en-US" b="0" dirty="0">
                <a:sym typeface="Wingdings" panose="05000000000000000000" pitchFamily="2" charset="2"/>
              </a:rPr>
              <a:t>Create a file &amp; exit</a:t>
            </a:r>
          </a:p>
          <a:p>
            <a:pPr marL="285750" indent="-285750">
              <a:buFontTx/>
              <a:buChar char="-"/>
            </a:pPr>
            <a:r>
              <a:rPr lang="en-US" b="0" dirty="0">
                <a:sym typeface="Wingdings" panose="05000000000000000000" pitchFamily="2" charset="2"/>
              </a:rPr>
              <a:t>run “docker commit &lt;container&gt; &lt;repo-name&gt;:&lt;tag&gt;</a:t>
            </a:r>
          </a:p>
          <a:p>
            <a:pPr marL="285750" indent="-285750">
              <a:buFontTx/>
              <a:buChar char="-"/>
            </a:pPr>
            <a:endParaRPr lang="en-US" b="0" dirty="0">
              <a:sym typeface="Wingdings" panose="05000000000000000000" pitchFamily="2" charset="2"/>
            </a:endParaRPr>
          </a:p>
          <a:p>
            <a:pPr marL="0" indent="0">
              <a:buFontTx/>
              <a:buNone/>
            </a:pPr>
            <a:r>
              <a:rPr lang="en-US" b="0" dirty="0">
                <a:sym typeface="Wingdings" panose="05000000000000000000" pitchFamily="2" charset="2"/>
              </a:rPr>
              <a:t>Now re-run the history </a:t>
            </a:r>
            <a:r>
              <a:rPr lang="en-US" b="0" dirty="0" err="1">
                <a:sym typeface="Wingdings" panose="05000000000000000000" pitchFamily="2" charset="2"/>
              </a:rPr>
              <a:t>cmd</a:t>
            </a:r>
            <a:r>
              <a:rPr lang="en-US" b="0" dirty="0">
                <a:sym typeface="Wingdings" panose="05000000000000000000" pitchFamily="2" charset="2"/>
              </a:rPr>
              <a:t> on your newly created image. Discuss the added layer and the visible information vs. what you did.</a:t>
            </a:r>
          </a:p>
          <a:p>
            <a:pPr marL="285750" indent="-285750">
              <a:buFontTx/>
              <a:buChar char="-"/>
            </a:pP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extLst>
      <p:ext uri="{BB962C8B-B14F-4D97-AF65-F5344CB8AC3E}">
        <p14:creationId xmlns:p14="http://schemas.microsoft.com/office/powerpoint/2010/main" val="2468237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Images are kept in 'docker registries'. The docker runtime will look in the configured registry when it needs to load an image (e.g. for a 'docker run'). When it doesn't have the image already in its local cache, it will load it from the registry. </a:t>
            </a:r>
          </a:p>
          <a:p>
            <a:endParaRPr lang="en-US" dirty="0"/>
          </a:p>
          <a:p>
            <a:r>
              <a:rPr lang="en-US" dirty="0"/>
              <a:t>The default registry is the docker hub: hub.docker.com. You can also have local registries, e.g. to have tight control of what goes in. </a:t>
            </a:r>
          </a:p>
          <a:p>
            <a:endParaRPr lang="en-US" dirty="0"/>
          </a:p>
          <a:p>
            <a:r>
              <a:rPr lang="en-US" dirty="0"/>
              <a:t>Registries can have a private section which requires a login. With “docker login” you can store your credentials locally (~/.docker/</a:t>
            </a:r>
            <a:r>
              <a:rPr lang="en-US" dirty="0" err="1"/>
              <a:t>config.json</a:t>
            </a:r>
            <a:r>
              <a:rPr lang="en-US" dirty="0"/>
              <a:t>) and authorize your requests.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Tree>
    <p:extLst>
      <p:ext uri="{BB962C8B-B14F-4D97-AF65-F5344CB8AC3E}">
        <p14:creationId xmlns:p14="http://schemas.microsoft.com/office/powerpoint/2010/main" val="34721241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screenshot</a:t>
            </a:r>
            <a:endParaRPr lang="en-US"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a:t>
            </a:r>
            <a:r>
              <a:rPr lang="en-US"/>
              <a:t>you.</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en-US"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en-US"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docker.wdf.sap.corp/"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nchor="ctr"/>
          <a:lstStyle/>
          <a:p>
            <a:r>
              <a:rPr lang="en-US" dirty="0"/>
              <a:t>Docker </a:t>
            </a:r>
            <a:r>
              <a:rPr lang="en-US" dirty="0">
                <a:solidFill>
                  <a:schemeClr val="accent1"/>
                </a:solidFill>
              </a:rPr>
              <a:t>Images</a:t>
            </a:r>
          </a:p>
        </p:txBody>
      </p:sp>
      <p:pic>
        <p:nvPicPr>
          <p:cNvPr id="5" name="Picture Placeholder 4"/>
          <p:cNvPicPr>
            <a:picLocks noGrp="1" noChangeAspect="1"/>
          </p:cNvPicPr>
          <p:nvPr>
            <p:ph type="pic" sz="quarter" idx="16"/>
          </p:nvPr>
        </p:nvPicPr>
        <p:blipFill>
          <a:blip r:embed="rId3"/>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Docker login credentials</a:t>
            </a:r>
          </a:p>
        </p:txBody>
      </p:sp>
      <p:sp>
        <p:nvSpPr>
          <p:cNvPr id="4" name="Flowchart: Magnetic Disk 3"/>
          <p:cNvSpPr/>
          <p:nvPr/>
        </p:nvSpPr>
        <p:spPr bwMode="gray">
          <a:xfrm>
            <a:off x="772758" y="1927317"/>
            <a:ext cx="2661557" cy="1665515"/>
          </a:xfrm>
          <a:prstGeom prst="flowChartMagneticDisk">
            <a:avLst/>
          </a:prstGeom>
          <a:solidFill>
            <a:schemeClr val="accent1"/>
          </a:solidFill>
          <a:ln w="6350" algn="ctr">
            <a:solidFill>
              <a:schemeClr val="accent1">
                <a:lumMod val="20000"/>
                <a:lumOff val="8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cxnSp>
        <p:nvCxnSpPr>
          <p:cNvPr id="16" name="Straight Arrow Connector 15"/>
          <p:cNvCxnSpPr>
            <a:cxnSpLocks/>
            <a:endCxn id="36" idx="1"/>
          </p:cNvCxnSpPr>
          <p:nvPr/>
        </p:nvCxnSpPr>
        <p:spPr>
          <a:xfrm>
            <a:off x="3434315" y="2760076"/>
            <a:ext cx="1903746" cy="22339"/>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Rectangle: Rounded Corners 33"/>
          <p:cNvSpPr/>
          <p:nvPr/>
        </p:nvSpPr>
        <p:spPr bwMode="gray">
          <a:xfrm>
            <a:off x="8244097" y="3889271"/>
            <a:ext cx="3448304" cy="1261311"/>
          </a:xfrm>
          <a:prstGeom prst="roundRect">
            <a:avLst/>
          </a:prstGeom>
          <a:solidFill>
            <a:schemeClr val="bg2"/>
          </a:solidFill>
          <a:ln w="28575">
            <a:prstDash val="sys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docker login &lt;registry </a:t>
            </a:r>
            <a:r>
              <a:rPr lang="en-US" sz="1800" kern="0" dirty="0" err="1">
                <a:ea typeface="Arial Unicode MS" pitchFamily="34" charset="-128"/>
                <a:cs typeface="Arial Unicode MS" pitchFamily="34" charset="-128"/>
              </a:rPr>
              <a:t>url</a:t>
            </a:r>
            <a:r>
              <a:rPr lang="en-US" sz="1800" kern="0" dirty="0">
                <a:ea typeface="Arial Unicode MS" pitchFamily="34" charset="-128"/>
                <a:cs typeface="Arial Unicode MS" pitchFamily="34" charset="-128"/>
              </a:rPr>
              <a:t>&gt;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-u &lt;username&gt;</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-p &lt;password&gt;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9" name="Picture 28"/>
          <p:cNvPicPr>
            <a:picLocks noChangeAspect="1"/>
          </p:cNvPicPr>
          <p:nvPr/>
        </p:nvPicPr>
        <p:blipFill>
          <a:blip r:embed="rId3"/>
          <a:stretch>
            <a:fillRect/>
          </a:stretch>
        </p:blipFill>
        <p:spPr>
          <a:xfrm rot="4927815" flipH="1">
            <a:off x="10396613" y="4160567"/>
            <a:ext cx="1378156" cy="1378156"/>
          </a:xfrm>
          <a:prstGeom prst="rect">
            <a:avLst/>
          </a:prstGeom>
        </p:spPr>
      </p:pic>
      <p:sp>
        <p:nvSpPr>
          <p:cNvPr id="36" name="Rectangle 35"/>
          <p:cNvSpPr/>
          <p:nvPr/>
        </p:nvSpPr>
        <p:spPr bwMode="gray">
          <a:xfrm>
            <a:off x="5338061" y="2135830"/>
            <a:ext cx="2414107" cy="1293169"/>
          </a:xfrm>
          <a:prstGeom prst="rect">
            <a:avLst/>
          </a:prstGeom>
          <a:solidFill>
            <a:schemeClr val="accent3">
              <a:lumMod val="50000"/>
            </a:schemeClr>
          </a:solidFill>
          <a:ln w="6350" algn="ctr">
            <a:solidFill>
              <a:schemeClr val="tx1"/>
            </a:solidFill>
            <a:miter lim="800000"/>
            <a:headEnd/>
            <a:tailEnd/>
          </a:ln>
        </p:spPr>
        <p:txBody>
          <a:bodyPr vert="horz" lIns="90000" tIns="72000" rIns="90000" bIns="72000" rtlCol="0" anchor="ctr"/>
          <a:lstStyle/>
          <a:p>
            <a:pPr algn="ctr" defTabSz="914400" fontAlgn="base">
              <a:spcBef>
                <a:spcPct val="50000"/>
              </a:spcBef>
              <a:spcAft>
                <a:spcPct val="0"/>
              </a:spcAft>
              <a:buClr>
                <a:srgbClr val="F0AB00"/>
              </a:buClr>
              <a:buSzPct val="80000"/>
            </a:pPr>
            <a:r>
              <a:rPr lang="en-US" sz="1600" kern="0">
                <a:solidFill>
                  <a:schemeClr val="bg1"/>
                </a:solidFill>
                <a:latin typeface="Arial"/>
                <a:ea typeface="Arial Unicode MS" pitchFamily="34" charset="-128"/>
              </a:rPr>
              <a:t>dockerd</a:t>
            </a:r>
            <a:endParaRPr lang="en-US" sz="1600" kern="0" dirty="0">
              <a:solidFill>
                <a:schemeClr val="bg1"/>
              </a:solidFill>
              <a:latin typeface="Arial"/>
              <a:ea typeface="Arial Unicode MS" pitchFamily="34" charset="-128"/>
            </a:endParaRPr>
          </a:p>
        </p:txBody>
      </p:sp>
      <p:pic>
        <p:nvPicPr>
          <p:cNvPr id="11" name="Picture 10">
            <a:extLst>
              <a:ext uri="{FF2B5EF4-FFF2-40B4-BE49-F238E27FC236}">
                <a16:creationId xmlns:a16="http://schemas.microsoft.com/office/drawing/2014/main" id="{8687B53D-D62B-41B5-9DDD-8963C6188C03}"/>
              </a:ext>
            </a:extLst>
          </p:cNvPr>
          <p:cNvPicPr>
            <a:picLocks noChangeAspect="1"/>
          </p:cNvPicPr>
          <p:nvPr/>
        </p:nvPicPr>
        <p:blipFill>
          <a:blip r:embed="rId4"/>
          <a:stretch>
            <a:fillRect/>
          </a:stretch>
        </p:blipFill>
        <p:spPr>
          <a:xfrm>
            <a:off x="3136565" y="2705828"/>
            <a:ext cx="1774008" cy="1774008"/>
          </a:xfrm>
          <a:prstGeom prst="rect">
            <a:avLst/>
          </a:prstGeom>
        </p:spPr>
      </p:pic>
      <p:sp>
        <p:nvSpPr>
          <p:cNvPr id="2" name="Rectangle 1">
            <a:extLst>
              <a:ext uri="{FF2B5EF4-FFF2-40B4-BE49-F238E27FC236}">
                <a16:creationId xmlns:a16="http://schemas.microsoft.com/office/drawing/2014/main" id="{25F2868B-D6D2-4C76-B481-6486923ADA06}"/>
              </a:ext>
            </a:extLst>
          </p:cNvPr>
          <p:cNvSpPr/>
          <p:nvPr/>
        </p:nvSpPr>
        <p:spPr bwMode="gray">
          <a:xfrm>
            <a:off x="907136" y="4406148"/>
            <a:ext cx="2392799" cy="886995"/>
          </a:xfrm>
          <a:prstGeom prst="rect">
            <a:avLst/>
          </a:prstGeom>
          <a:solidFill>
            <a:schemeClr val="accent1"/>
          </a:solidFill>
          <a:ln w="6350" algn="ctr">
            <a:solidFill>
              <a:schemeClr val="accent1">
                <a:lumMod val="20000"/>
                <a:lumOff val="8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User Management</a:t>
            </a:r>
          </a:p>
        </p:txBody>
      </p:sp>
      <p:cxnSp>
        <p:nvCxnSpPr>
          <p:cNvPr id="6" name="Connector: Elbow 5">
            <a:extLst>
              <a:ext uri="{FF2B5EF4-FFF2-40B4-BE49-F238E27FC236}">
                <a16:creationId xmlns:a16="http://schemas.microsoft.com/office/drawing/2014/main" id="{288D0C73-804E-414D-BC04-D6E95E9221F5}"/>
              </a:ext>
            </a:extLst>
          </p:cNvPr>
          <p:cNvCxnSpPr>
            <a:stCxn id="2" idx="3"/>
            <a:endCxn id="11" idx="2"/>
          </p:cNvCxnSpPr>
          <p:nvPr/>
        </p:nvCxnSpPr>
        <p:spPr>
          <a:xfrm flipV="1">
            <a:off x="3299935" y="4479836"/>
            <a:ext cx="723634" cy="369810"/>
          </a:xfrm>
          <a:prstGeom prst="bentConnector2">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0" name="Graphic 9" descr="Document">
            <a:extLst>
              <a:ext uri="{FF2B5EF4-FFF2-40B4-BE49-F238E27FC236}">
                <a16:creationId xmlns:a16="http://schemas.microsoft.com/office/drawing/2014/main" id="{6186E8BD-E751-4DAD-9E48-80FF3D8B0E3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66796" y="4077990"/>
            <a:ext cx="914400" cy="914400"/>
          </a:xfrm>
          <a:prstGeom prst="rect">
            <a:avLst/>
          </a:prstGeom>
        </p:spPr>
      </p:pic>
      <p:sp>
        <p:nvSpPr>
          <p:cNvPr id="12" name="TextBox 11">
            <a:extLst>
              <a:ext uri="{FF2B5EF4-FFF2-40B4-BE49-F238E27FC236}">
                <a16:creationId xmlns:a16="http://schemas.microsoft.com/office/drawing/2014/main" id="{CDAF12C8-7ECC-46AC-A508-C52FC8A5C963}"/>
              </a:ext>
            </a:extLst>
          </p:cNvPr>
          <p:cNvSpPr txBox="1"/>
          <p:nvPr/>
        </p:nvSpPr>
        <p:spPr>
          <a:xfrm>
            <a:off x="5471556" y="4992390"/>
            <a:ext cx="1304880"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err="1">
                <a:solidFill>
                  <a:schemeClr val="accent6">
                    <a:lumMod val="50000"/>
                  </a:schemeClr>
                </a:solidFill>
                <a:ea typeface="Arial Unicode MS" pitchFamily="34" charset="-128"/>
                <a:cs typeface="Arial Unicode MS" pitchFamily="34" charset="-128"/>
              </a:rPr>
              <a:t>config.json</a:t>
            </a:r>
            <a:endParaRPr lang="en-US" sz="1800" kern="0" dirty="0">
              <a:solidFill>
                <a:schemeClr val="accent6">
                  <a:lumMod val="50000"/>
                </a:schemeClr>
              </a:solidFill>
              <a:ea typeface="Arial Unicode MS" pitchFamily="34" charset="-128"/>
              <a:cs typeface="Arial Unicode MS" pitchFamily="34" charset="-128"/>
            </a:endParaRPr>
          </a:p>
        </p:txBody>
      </p:sp>
      <p:cxnSp>
        <p:nvCxnSpPr>
          <p:cNvPr id="19" name="Straight Arrow Connector 18">
            <a:extLst>
              <a:ext uri="{FF2B5EF4-FFF2-40B4-BE49-F238E27FC236}">
                <a16:creationId xmlns:a16="http://schemas.microsoft.com/office/drawing/2014/main" id="{13F24729-9B15-43FE-A91E-794CF2F681AE}"/>
              </a:ext>
            </a:extLst>
          </p:cNvPr>
          <p:cNvCxnSpPr>
            <a:cxnSpLocks/>
            <a:stCxn id="10" idx="0"/>
          </p:cNvCxnSpPr>
          <p:nvPr/>
        </p:nvCxnSpPr>
        <p:spPr>
          <a:xfrm flipV="1">
            <a:off x="6123996" y="3429000"/>
            <a:ext cx="0" cy="648990"/>
          </a:xfrm>
          <a:prstGeom prst="straightConnector1">
            <a:avLst/>
          </a:prstGeom>
          <a:ln w="57150">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2" name="Graphic 21" descr="Laptop">
            <a:extLst>
              <a:ext uri="{FF2B5EF4-FFF2-40B4-BE49-F238E27FC236}">
                <a16:creationId xmlns:a16="http://schemas.microsoft.com/office/drawing/2014/main" id="{4706E33B-D950-4CFE-AED0-70E8D0ADABC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19829" y="2535845"/>
            <a:ext cx="1542145" cy="1542145"/>
          </a:xfrm>
          <a:prstGeom prst="rect">
            <a:avLst/>
          </a:prstGeom>
        </p:spPr>
      </p:pic>
      <p:sp>
        <p:nvSpPr>
          <p:cNvPr id="23" name="Arrow: Chevron 22">
            <a:extLst>
              <a:ext uri="{FF2B5EF4-FFF2-40B4-BE49-F238E27FC236}">
                <a16:creationId xmlns:a16="http://schemas.microsoft.com/office/drawing/2014/main" id="{21A6C290-3016-47F6-A96A-336589ACAF5F}"/>
              </a:ext>
            </a:extLst>
          </p:cNvPr>
          <p:cNvSpPr/>
          <p:nvPr/>
        </p:nvSpPr>
        <p:spPr bwMode="gray">
          <a:xfrm rot="10800000">
            <a:off x="6776436" y="4313441"/>
            <a:ext cx="1242096" cy="443498"/>
          </a:xfrm>
          <a:prstGeom prst="chevron">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29837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04EC08-AFC7-4D18-AC9A-F3343F45EF2A}"/>
              </a:ext>
            </a:extLst>
          </p:cNvPr>
          <p:cNvSpPr>
            <a:spLocks noGrp="1"/>
          </p:cNvSpPr>
          <p:nvPr>
            <p:ph type="body" sz="quarter" idx="10"/>
          </p:nvPr>
        </p:nvSpPr>
        <p:spPr/>
        <p:txBody>
          <a:bodyPr/>
          <a:lstStyle/>
          <a:p>
            <a:r>
              <a:rPr lang="en-US" dirty="0">
                <a:hlinkClick r:id="rId3"/>
              </a:rPr>
              <a:t>Docker Hub</a:t>
            </a:r>
            <a:endParaRPr lang="en-US" dirty="0"/>
          </a:p>
          <a:p>
            <a:endParaRPr lang="en-US" dirty="0"/>
          </a:p>
        </p:txBody>
      </p:sp>
      <p:sp>
        <p:nvSpPr>
          <p:cNvPr id="3" name="Text Placeholder 2">
            <a:extLst>
              <a:ext uri="{FF2B5EF4-FFF2-40B4-BE49-F238E27FC236}">
                <a16:creationId xmlns:a16="http://schemas.microsoft.com/office/drawing/2014/main" id="{166921B3-EF71-4E02-AB72-2F9FB0E76D4B}"/>
              </a:ext>
            </a:extLst>
          </p:cNvPr>
          <p:cNvSpPr>
            <a:spLocks noGrp="1"/>
          </p:cNvSpPr>
          <p:nvPr>
            <p:ph type="body" sz="quarter" idx="11"/>
          </p:nvPr>
        </p:nvSpPr>
        <p:spPr/>
        <p:txBody>
          <a:bodyPr/>
          <a:lstStyle/>
          <a:p>
            <a:r>
              <a:rPr lang="en-US" dirty="0">
                <a:hlinkClick r:id="rId4"/>
              </a:rPr>
              <a:t>JFrog Artifactory</a:t>
            </a:r>
            <a:endParaRPr lang="en-US" dirty="0"/>
          </a:p>
        </p:txBody>
      </p:sp>
      <p:sp>
        <p:nvSpPr>
          <p:cNvPr id="4" name="Title 3">
            <a:extLst>
              <a:ext uri="{FF2B5EF4-FFF2-40B4-BE49-F238E27FC236}">
                <a16:creationId xmlns:a16="http://schemas.microsoft.com/office/drawing/2014/main" id="{A84BDB2E-39DF-4756-92FA-1F28834FBDBB}"/>
              </a:ext>
            </a:extLst>
          </p:cNvPr>
          <p:cNvSpPr>
            <a:spLocks noGrp="1"/>
          </p:cNvSpPr>
          <p:nvPr>
            <p:ph type="title"/>
          </p:nvPr>
        </p:nvSpPr>
        <p:spPr/>
        <p:txBody>
          <a:bodyPr/>
          <a:lstStyle/>
          <a:p>
            <a:r>
              <a:rPr lang="en-US" dirty="0"/>
              <a:t>Registries for images</a:t>
            </a:r>
          </a:p>
        </p:txBody>
      </p:sp>
      <p:pic>
        <p:nvPicPr>
          <p:cNvPr id="5" name="Picture 4">
            <a:extLst>
              <a:ext uri="{FF2B5EF4-FFF2-40B4-BE49-F238E27FC236}">
                <a16:creationId xmlns:a16="http://schemas.microsoft.com/office/drawing/2014/main" id="{D9249236-3754-4D21-806B-FDC6E2E942BD}"/>
              </a:ext>
            </a:extLst>
          </p:cNvPr>
          <p:cNvPicPr>
            <a:picLocks noChangeAspect="1"/>
          </p:cNvPicPr>
          <p:nvPr/>
        </p:nvPicPr>
        <p:blipFill>
          <a:blip r:embed="rId5"/>
          <a:stretch>
            <a:fillRect/>
          </a:stretch>
        </p:blipFill>
        <p:spPr>
          <a:xfrm>
            <a:off x="708640" y="2217755"/>
            <a:ext cx="4586374" cy="3277367"/>
          </a:xfrm>
          <a:prstGeom prst="rect">
            <a:avLst/>
          </a:prstGeom>
        </p:spPr>
      </p:pic>
      <p:pic>
        <p:nvPicPr>
          <p:cNvPr id="6" name="Picture 5">
            <a:extLst>
              <a:ext uri="{FF2B5EF4-FFF2-40B4-BE49-F238E27FC236}">
                <a16:creationId xmlns:a16="http://schemas.microsoft.com/office/drawing/2014/main" id="{3F11DC76-4D9B-46B1-988C-6FA608C8F257}"/>
              </a:ext>
            </a:extLst>
          </p:cNvPr>
          <p:cNvPicPr>
            <a:picLocks noChangeAspect="1"/>
          </p:cNvPicPr>
          <p:nvPr/>
        </p:nvPicPr>
        <p:blipFill>
          <a:blip r:embed="rId6"/>
          <a:stretch>
            <a:fillRect/>
          </a:stretch>
        </p:blipFill>
        <p:spPr>
          <a:xfrm>
            <a:off x="6430795" y="2218854"/>
            <a:ext cx="5259682" cy="3276268"/>
          </a:xfrm>
          <a:prstGeom prst="rect">
            <a:avLst/>
          </a:prstGeom>
        </p:spPr>
      </p:pic>
    </p:spTree>
    <p:extLst>
      <p:ext uri="{BB962C8B-B14F-4D97-AF65-F5344CB8AC3E}">
        <p14:creationId xmlns:p14="http://schemas.microsoft.com/office/powerpoint/2010/main" val="2436238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3DFC8A-D39C-4395-A874-03C42AE64146}"/>
              </a:ext>
            </a:extLst>
          </p:cNvPr>
          <p:cNvSpPr>
            <a:spLocks noGrp="1"/>
          </p:cNvSpPr>
          <p:nvPr>
            <p:ph type="title"/>
          </p:nvPr>
        </p:nvSpPr>
        <p:spPr/>
        <p:txBody>
          <a:bodyPr/>
          <a:lstStyle/>
          <a:p>
            <a:r>
              <a:rPr lang="en-US" dirty="0"/>
              <a:t>Image names &amp; tags</a:t>
            </a:r>
          </a:p>
        </p:txBody>
      </p:sp>
      <p:sp>
        <p:nvSpPr>
          <p:cNvPr id="4" name="Rectangle: Rounded Corners 3">
            <a:extLst>
              <a:ext uri="{FF2B5EF4-FFF2-40B4-BE49-F238E27FC236}">
                <a16:creationId xmlns:a16="http://schemas.microsoft.com/office/drawing/2014/main" id="{069317E0-1935-457B-9BE2-13D2F434C611}"/>
              </a:ext>
            </a:extLst>
          </p:cNvPr>
          <p:cNvSpPr/>
          <p:nvPr/>
        </p:nvSpPr>
        <p:spPr bwMode="gray">
          <a:xfrm>
            <a:off x="1577888" y="1336602"/>
            <a:ext cx="9077099" cy="1449128"/>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  docker image list</a:t>
            </a:r>
          </a:p>
          <a:p>
            <a:pPr defTabSz="914400" fontAlgn="base">
              <a:spcAft>
                <a:spcPct val="0"/>
              </a:spcAft>
              <a:buClr>
                <a:srgbClr val="F0AB00"/>
              </a:buClr>
              <a:buSzPct val="80000"/>
            </a:pPr>
            <a:endPar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REPOSITORY                                         		 TAG     IMAGE ID</a:t>
            </a:r>
          </a:p>
          <a:p>
            <a:pPr defTabSz="914400" fontAlgn="base">
              <a:spcAft>
                <a:spcPct val="0"/>
              </a:spcAft>
              <a:buClr>
                <a:srgbClr val="F0AB00"/>
              </a:buClr>
              <a:buSzPct val="80000"/>
            </a:pPr>
            <a:endPar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my-registry.ondemand.com/</a:t>
            </a:r>
            <a:r>
              <a:rPr lang="en-US" sz="1400" b="1" kern="0" dirty="0" err="1">
                <a:solidFill>
                  <a:schemeClr val="bg1"/>
                </a:solidFill>
                <a:latin typeface="Courier New" panose="02070309020205020404" pitchFamily="49" charset="0"/>
                <a:ea typeface="Arial Unicode MS" pitchFamily="34" charset="-128"/>
                <a:cs typeface="Courier New" panose="02070309020205020404" pitchFamily="49" charset="0"/>
              </a:rPr>
              <a:t>busybox</a:t>
            </a: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  				 0.1    6ad733544a63</a:t>
            </a:r>
            <a:endParaRPr lang="en-US" sz="14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p:txBody>
      </p:sp>
      <p:cxnSp>
        <p:nvCxnSpPr>
          <p:cNvPr id="5" name="Straight Arrow Connector 4">
            <a:extLst>
              <a:ext uri="{FF2B5EF4-FFF2-40B4-BE49-F238E27FC236}">
                <a16:creationId xmlns:a16="http://schemas.microsoft.com/office/drawing/2014/main" id="{BF922026-9CBD-4AD6-988B-B26ED9E264FA}"/>
              </a:ext>
            </a:extLst>
          </p:cNvPr>
          <p:cNvCxnSpPr>
            <a:endCxn id="6" idx="0"/>
          </p:cNvCxnSpPr>
          <p:nvPr/>
        </p:nvCxnSpPr>
        <p:spPr>
          <a:xfrm flipH="1">
            <a:off x="2804594" y="2651449"/>
            <a:ext cx="15658" cy="15125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12BD95AA-12D5-40DA-9038-E0DAF2E63607}"/>
              </a:ext>
            </a:extLst>
          </p:cNvPr>
          <p:cNvSpPr/>
          <p:nvPr/>
        </p:nvSpPr>
        <p:spPr bwMode="gray">
          <a:xfrm>
            <a:off x="2009256" y="4164024"/>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Registry URL</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7" name="Straight Arrow Connector 6">
            <a:extLst>
              <a:ext uri="{FF2B5EF4-FFF2-40B4-BE49-F238E27FC236}">
                <a16:creationId xmlns:a16="http://schemas.microsoft.com/office/drawing/2014/main" id="{8C8EEE4C-AA55-4A12-B5A1-4CDE1FBB2453}"/>
              </a:ext>
            </a:extLst>
          </p:cNvPr>
          <p:cNvCxnSpPr>
            <a:cxnSpLocks/>
            <a:endCxn id="8" idx="0"/>
          </p:cNvCxnSpPr>
          <p:nvPr/>
        </p:nvCxnSpPr>
        <p:spPr>
          <a:xfrm>
            <a:off x="4726851" y="2559696"/>
            <a:ext cx="0" cy="785127"/>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0B9421B-07C4-46F0-A064-FEDE9DC42898}"/>
              </a:ext>
            </a:extLst>
          </p:cNvPr>
          <p:cNvSpPr/>
          <p:nvPr/>
        </p:nvSpPr>
        <p:spPr bwMode="gray">
          <a:xfrm>
            <a:off x="3931513" y="3344823"/>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repository</a:t>
            </a:r>
          </a:p>
        </p:txBody>
      </p:sp>
      <p:cxnSp>
        <p:nvCxnSpPr>
          <p:cNvPr id="9" name="Straight Arrow Connector 8">
            <a:extLst>
              <a:ext uri="{FF2B5EF4-FFF2-40B4-BE49-F238E27FC236}">
                <a16:creationId xmlns:a16="http://schemas.microsoft.com/office/drawing/2014/main" id="{A768E305-F2D2-4F82-907E-7F1D16344FA7}"/>
              </a:ext>
            </a:extLst>
          </p:cNvPr>
          <p:cNvCxnSpPr>
            <a:cxnSpLocks/>
            <a:endCxn id="10" idx="0"/>
          </p:cNvCxnSpPr>
          <p:nvPr/>
        </p:nvCxnSpPr>
        <p:spPr>
          <a:xfrm>
            <a:off x="8502451" y="2680755"/>
            <a:ext cx="0" cy="689304"/>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EC326E3-CD25-4113-A42A-1D155E57B0E9}"/>
              </a:ext>
            </a:extLst>
          </p:cNvPr>
          <p:cNvSpPr/>
          <p:nvPr/>
        </p:nvSpPr>
        <p:spPr bwMode="gray">
          <a:xfrm>
            <a:off x="7707113" y="3370059"/>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Version tag</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12" name="Straight Arrow Connector 11">
            <a:extLst>
              <a:ext uri="{FF2B5EF4-FFF2-40B4-BE49-F238E27FC236}">
                <a16:creationId xmlns:a16="http://schemas.microsoft.com/office/drawing/2014/main" id="{B9E23989-8ADD-417E-A235-1726D1D37DD3}"/>
              </a:ext>
            </a:extLst>
          </p:cNvPr>
          <p:cNvCxnSpPr>
            <a:endCxn id="13" idx="0"/>
          </p:cNvCxnSpPr>
          <p:nvPr/>
        </p:nvCxnSpPr>
        <p:spPr>
          <a:xfrm flipH="1">
            <a:off x="9667737" y="2604290"/>
            <a:ext cx="15658" cy="15125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ED85F87-FB16-4A37-A012-3D63E385FF30}"/>
              </a:ext>
            </a:extLst>
          </p:cNvPr>
          <p:cNvSpPr/>
          <p:nvPr/>
        </p:nvSpPr>
        <p:spPr bwMode="gray">
          <a:xfrm>
            <a:off x="8872399" y="4116865"/>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image hash</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14" name="Rectangle: Rounded Corners 13">
            <a:extLst>
              <a:ext uri="{FF2B5EF4-FFF2-40B4-BE49-F238E27FC236}">
                <a16:creationId xmlns:a16="http://schemas.microsoft.com/office/drawing/2014/main" id="{7D4A3C35-550C-449A-BCFD-EF0D36982CB4}"/>
              </a:ext>
            </a:extLst>
          </p:cNvPr>
          <p:cNvSpPr/>
          <p:nvPr/>
        </p:nvSpPr>
        <p:spPr bwMode="gray">
          <a:xfrm>
            <a:off x="1577888" y="4951717"/>
            <a:ext cx="9077099" cy="864295"/>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  docker tag 6ad733544a63 my-registry.ondemand.com/busybox:0.1</a:t>
            </a:r>
          </a:p>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   </a:t>
            </a:r>
          </a:p>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   docker push my-registry.com/busybox:0.1 </a:t>
            </a:r>
          </a:p>
        </p:txBody>
      </p:sp>
      <p:cxnSp>
        <p:nvCxnSpPr>
          <p:cNvPr id="19" name="Connector: Elbow 18">
            <a:extLst>
              <a:ext uri="{FF2B5EF4-FFF2-40B4-BE49-F238E27FC236}">
                <a16:creationId xmlns:a16="http://schemas.microsoft.com/office/drawing/2014/main" id="{BB441E8B-238D-4D38-A3D6-CC9B8E6912F9}"/>
              </a:ext>
            </a:extLst>
          </p:cNvPr>
          <p:cNvCxnSpPr>
            <a:cxnSpLocks/>
            <a:stCxn id="6" idx="3"/>
            <a:endCxn id="14" idx="0"/>
          </p:cNvCxnSpPr>
          <p:nvPr/>
        </p:nvCxnSpPr>
        <p:spPr>
          <a:xfrm>
            <a:off x="3599931" y="4392624"/>
            <a:ext cx="2516507" cy="559093"/>
          </a:xfrm>
          <a:prstGeom prst="bentConnector2">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E2D0B026-20B9-4D2E-84A0-E36E66E0579F}"/>
              </a:ext>
            </a:extLst>
          </p:cNvPr>
          <p:cNvCxnSpPr>
            <a:cxnSpLocks/>
            <a:stCxn id="8" idx="3"/>
          </p:cNvCxnSpPr>
          <p:nvPr/>
        </p:nvCxnSpPr>
        <p:spPr>
          <a:xfrm>
            <a:off x="5522188" y="3573423"/>
            <a:ext cx="2067547" cy="1378294"/>
          </a:xfrm>
          <a:prstGeom prst="bentConnector3">
            <a:avLst>
              <a:gd name="adj1" fmla="val 100397"/>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A491D17F-8AF5-4062-BD9A-5F48D24231CB}"/>
              </a:ext>
            </a:extLst>
          </p:cNvPr>
          <p:cNvCxnSpPr>
            <a:cxnSpLocks/>
            <a:stCxn id="10" idx="2"/>
          </p:cNvCxnSpPr>
          <p:nvPr/>
        </p:nvCxnSpPr>
        <p:spPr>
          <a:xfrm rot="5400000">
            <a:off x="7887899" y="4133801"/>
            <a:ext cx="921094" cy="308011"/>
          </a:xfrm>
          <a:prstGeom prst="bentConnector3">
            <a:avLst>
              <a:gd name="adj1" fmla="val 50000"/>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947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1806006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0AFE7D0-9698-43DE-A861-B11623699390}"/>
              </a:ext>
            </a:extLst>
          </p:cNvPr>
          <p:cNvGrpSpPr/>
          <p:nvPr/>
        </p:nvGrpSpPr>
        <p:grpSpPr>
          <a:xfrm>
            <a:off x="4841966" y="1615987"/>
            <a:ext cx="5947954" cy="3896539"/>
            <a:chOff x="4693920" y="1694364"/>
            <a:chExt cx="5947954" cy="3896539"/>
          </a:xfrm>
        </p:grpSpPr>
        <p:sp>
          <p:nvSpPr>
            <p:cNvPr id="15" name="Rectangle 14">
              <a:extLst>
                <a:ext uri="{FF2B5EF4-FFF2-40B4-BE49-F238E27FC236}">
                  <a16:creationId xmlns:a16="http://schemas.microsoft.com/office/drawing/2014/main" id="{FBFA2F70-E2ED-46D6-A001-B91EB580546B}"/>
                </a:ext>
              </a:extLst>
            </p:cNvPr>
            <p:cNvSpPr/>
            <p:nvPr/>
          </p:nvSpPr>
          <p:spPr bwMode="gray">
            <a:xfrm>
              <a:off x="4693920" y="1694364"/>
              <a:ext cx="5947954" cy="3896539"/>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endParaRPr kumimoji="0" lang="en-US" sz="1800" b="0" i="1"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6" name="Rectangle 15">
              <a:extLst>
                <a:ext uri="{FF2B5EF4-FFF2-40B4-BE49-F238E27FC236}">
                  <a16:creationId xmlns:a16="http://schemas.microsoft.com/office/drawing/2014/main" id="{8FE7DCCD-69FC-49FC-ADEF-30BC5E9DDB4A}"/>
                </a:ext>
              </a:extLst>
            </p:cNvPr>
            <p:cNvSpPr/>
            <p:nvPr/>
          </p:nvSpPr>
          <p:spPr bwMode="gray">
            <a:xfrm>
              <a:off x="4920343" y="2718929"/>
              <a:ext cx="5495108" cy="2645551"/>
            </a:xfrm>
            <a:prstGeom prst="rect">
              <a:avLst/>
            </a:prstGeom>
            <a:solidFill>
              <a:schemeClr val="accent2">
                <a:lumMod val="20000"/>
                <a:lumOff val="8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endParaRPr kumimoji="0" lang="en-US" sz="1600" b="0" i="1" u="none" strike="noStrike" kern="0" cap="none" spc="0" normalizeH="0" baseline="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1506116A-1541-4C51-A2EA-9FAEC932D11A}"/>
                </a:ext>
              </a:extLst>
            </p:cNvPr>
            <p:cNvSpPr/>
            <p:nvPr/>
          </p:nvSpPr>
          <p:spPr bwMode="gray">
            <a:xfrm>
              <a:off x="5329646" y="4730608"/>
              <a:ext cx="4972594" cy="496389"/>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Base Image</a:t>
              </a:r>
              <a:r>
                <a:rPr kumimoji="0" lang="en-US" sz="1800" b="0" i="0" u="none" strike="noStrike" kern="0" cap="none" spc="0" normalizeH="0" dirty="0">
                  <a:ln>
                    <a:noFill/>
                  </a:ln>
                  <a:solidFill>
                    <a:schemeClr val="bg1"/>
                  </a:solidFill>
                  <a:effectLst/>
                  <a:uLnTx/>
                  <a:uFillTx/>
                  <a:ea typeface="Arial Unicode MS" pitchFamily="34" charset="-128"/>
                  <a:cs typeface="Arial Unicode MS" pitchFamily="34" charset="-128"/>
                </a:rPr>
                <a:t> (e.g. Debian)</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8" name="Rectangle 17">
              <a:extLst>
                <a:ext uri="{FF2B5EF4-FFF2-40B4-BE49-F238E27FC236}">
                  <a16:creationId xmlns:a16="http://schemas.microsoft.com/office/drawing/2014/main" id="{9A253E9F-4801-4888-96F6-7478CB4FA707}"/>
                </a:ext>
              </a:extLst>
            </p:cNvPr>
            <p:cNvSpPr/>
            <p:nvPr/>
          </p:nvSpPr>
          <p:spPr bwMode="gray">
            <a:xfrm>
              <a:off x="5329646" y="4103591"/>
              <a:ext cx="4972594" cy="496389"/>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Busybox</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9" name="Rectangle 18">
              <a:extLst>
                <a:ext uri="{FF2B5EF4-FFF2-40B4-BE49-F238E27FC236}">
                  <a16:creationId xmlns:a16="http://schemas.microsoft.com/office/drawing/2014/main" id="{B5BB8492-1F0F-4883-9E57-F0C7B9817E24}"/>
                </a:ext>
              </a:extLst>
            </p:cNvPr>
            <p:cNvSpPr/>
            <p:nvPr/>
          </p:nvSpPr>
          <p:spPr bwMode="gray">
            <a:xfrm>
              <a:off x="5329646" y="3476574"/>
              <a:ext cx="4972594" cy="496389"/>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Apache</a:t>
              </a:r>
            </a:p>
          </p:txBody>
        </p:sp>
        <p:sp>
          <p:nvSpPr>
            <p:cNvPr id="20" name="Rectangle 19">
              <a:extLst>
                <a:ext uri="{FF2B5EF4-FFF2-40B4-BE49-F238E27FC236}">
                  <a16:creationId xmlns:a16="http://schemas.microsoft.com/office/drawing/2014/main" id="{CD43E0E6-7EC0-473C-B49C-C8EFF0A615FB}"/>
                </a:ext>
              </a:extLst>
            </p:cNvPr>
            <p:cNvSpPr/>
            <p:nvPr/>
          </p:nvSpPr>
          <p:spPr bwMode="gray">
            <a:xfrm>
              <a:off x="5329646" y="2849557"/>
              <a:ext cx="4972594" cy="496389"/>
            </a:xfrm>
            <a:prstGeom prst="rect">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PHP</a:t>
              </a:r>
            </a:p>
          </p:txBody>
        </p:sp>
        <p:sp>
          <p:nvSpPr>
            <p:cNvPr id="21" name="Rectangle 20">
              <a:extLst>
                <a:ext uri="{FF2B5EF4-FFF2-40B4-BE49-F238E27FC236}">
                  <a16:creationId xmlns:a16="http://schemas.microsoft.com/office/drawing/2014/main" id="{6483569F-61E0-4035-82CD-E02A6BAF0ADC}"/>
                </a:ext>
              </a:extLst>
            </p:cNvPr>
            <p:cNvSpPr/>
            <p:nvPr/>
          </p:nvSpPr>
          <p:spPr bwMode="gray">
            <a:xfrm>
              <a:off x="4920343" y="2091912"/>
              <a:ext cx="5495108" cy="496389"/>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i="1" kern="0" dirty="0">
                  <a:solidFill>
                    <a:schemeClr val="accent5">
                      <a:lumMod val="50000"/>
                    </a:schemeClr>
                  </a:solidFill>
                  <a:ea typeface="Arial Unicode MS" pitchFamily="34" charset="-128"/>
                  <a:cs typeface="Arial Unicode MS" pitchFamily="34" charset="-128"/>
                </a:rPr>
                <a:t>writable layer</a:t>
              </a:r>
              <a:endParaRPr kumimoji="0" lang="en-US" sz="1800" b="1" i="1" u="none" strike="noStrike" kern="0" cap="none" spc="0" normalizeH="0" baseline="0" dirty="0">
                <a:ln>
                  <a:noFill/>
                </a:ln>
                <a:solidFill>
                  <a:schemeClr val="accent5">
                    <a:lumMod val="50000"/>
                  </a:schemeClr>
                </a:solidFill>
                <a:effectLst/>
                <a:uLnTx/>
                <a:uFillTx/>
                <a:ea typeface="Arial Unicode MS" pitchFamily="34" charset="-128"/>
                <a:cs typeface="Arial Unicode MS" pitchFamily="34" charset="-128"/>
              </a:endParaRPr>
            </a:p>
          </p:txBody>
        </p:sp>
      </p:grpSp>
      <p:sp>
        <p:nvSpPr>
          <p:cNvPr id="3" name="Title 2"/>
          <p:cNvSpPr>
            <a:spLocks noGrp="1"/>
          </p:cNvSpPr>
          <p:nvPr>
            <p:ph type="title"/>
          </p:nvPr>
        </p:nvSpPr>
        <p:spPr/>
        <p:txBody>
          <a:bodyPr/>
          <a:lstStyle/>
          <a:p>
            <a:r>
              <a:rPr lang="en-US" dirty="0"/>
              <a:t>Layers of images and containers</a:t>
            </a:r>
          </a:p>
        </p:txBody>
      </p:sp>
      <p:pic>
        <p:nvPicPr>
          <p:cNvPr id="13" name="Picture 12">
            <a:extLst>
              <a:ext uri="{FF2B5EF4-FFF2-40B4-BE49-F238E27FC236}">
                <a16:creationId xmlns:a16="http://schemas.microsoft.com/office/drawing/2014/main" id="{A8968184-AC3B-4D2A-B7CF-E7F43CD5D25A}"/>
              </a:ext>
            </a:extLst>
          </p:cNvPr>
          <p:cNvPicPr>
            <a:picLocks noChangeAspect="1"/>
          </p:cNvPicPr>
          <p:nvPr/>
        </p:nvPicPr>
        <p:blipFill>
          <a:blip r:embed="rId3"/>
          <a:stretch>
            <a:fillRect/>
          </a:stretch>
        </p:blipFill>
        <p:spPr>
          <a:xfrm>
            <a:off x="1146874" y="1852442"/>
            <a:ext cx="2767929" cy="3546882"/>
          </a:xfrm>
          <a:prstGeom prst="rect">
            <a:avLst/>
          </a:prstGeom>
        </p:spPr>
      </p:pic>
    </p:spTree>
    <p:extLst>
      <p:ext uri="{BB962C8B-B14F-4D97-AF65-F5344CB8AC3E}">
        <p14:creationId xmlns:p14="http://schemas.microsoft.com/office/powerpoint/2010/main" val="231741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FE7DCCD-69FC-49FC-ADEF-30BC5E9DDB4A}"/>
              </a:ext>
            </a:extLst>
          </p:cNvPr>
          <p:cNvSpPr/>
          <p:nvPr/>
        </p:nvSpPr>
        <p:spPr bwMode="gray">
          <a:xfrm>
            <a:off x="6584855" y="2304451"/>
            <a:ext cx="3376942" cy="2645551"/>
          </a:xfrm>
          <a:prstGeom prst="rect">
            <a:avLst/>
          </a:prstGeom>
          <a:solidFill>
            <a:schemeClr val="accent2">
              <a:lumMod val="20000"/>
              <a:lumOff val="8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1" u="none" strike="noStrike" kern="0" cap="none" spc="0" normalizeH="0" baseline="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1506116A-1541-4C51-A2EA-9FAEC932D11A}"/>
              </a:ext>
            </a:extLst>
          </p:cNvPr>
          <p:cNvSpPr/>
          <p:nvPr/>
        </p:nvSpPr>
        <p:spPr bwMode="gray">
          <a:xfrm>
            <a:off x="6766270" y="4316130"/>
            <a:ext cx="3049050" cy="496389"/>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debian:jessie</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3" name="Title 2"/>
          <p:cNvSpPr>
            <a:spLocks noGrp="1"/>
          </p:cNvSpPr>
          <p:nvPr>
            <p:ph type="title"/>
          </p:nvPr>
        </p:nvSpPr>
        <p:spPr/>
        <p:txBody>
          <a:bodyPr/>
          <a:lstStyle/>
          <a:p>
            <a:r>
              <a:rPr lang="en-US" dirty="0"/>
              <a:t>Advantages of layers</a:t>
            </a:r>
          </a:p>
        </p:txBody>
      </p:sp>
      <p:sp>
        <p:nvSpPr>
          <p:cNvPr id="26" name="Rectangle 25">
            <a:extLst>
              <a:ext uri="{FF2B5EF4-FFF2-40B4-BE49-F238E27FC236}">
                <a16:creationId xmlns:a16="http://schemas.microsoft.com/office/drawing/2014/main" id="{A673EC1A-E40E-467A-ADFC-EDD02B9FF84E}"/>
              </a:ext>
            </a:extLst>
          </p:cNvPr>
          <p:cNvSpPr/>
          <p:nvPr/>
        </p:nvSpPr>
        <p:spPr bwMode="gray">
          <a:xfrm>
            <a:off x="2252805" y="3559607"/>
            <a:ext cx="3376942" cy="1391517"/>
          </a:xfrm>
          <a:prstGeom prst="rect">
            <a:avLst/>
          </a:prstGeom>
          <a:solidFill>
            <a:schemeClr val="accent2">
              <a:lumMod val="20000"/>
              <a:lumOff val="8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1" u="none" strike="noStrike" kern="0" cap="none" spc="0" normalizeH="0" baseline="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08DA0032-7BA7-4D70-B262-028419768112}"/>
              </a:ext>
            </a:extLst>
          </p:cNvPr>
          <p:cNvSpPr/>
          <p:nvPr/>
        </p:nvSpPr>
        <p:spPr bwMode="gray">
          <a:xfrm>
            <a:off x="2434220" y="4317252"/>
            <a:ext cx="3049050" cy="496389"/>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debian:jessie</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pic>
        <p:nvPicPr>
          <p:cNvPr id="1028" name="Picture 4" descr="https://www.nginx.com/wp-content/themes/nginx-theme/assets/img/logo.png">
            <a:extLst>
              <a:ext uri="{FF2B5EF4-FFF2-40B4-BE49-F238E27FC236}">
                <a16:creationId xmlns:a16="http://schemas.microsoft.com/office/drawing/2014/main" id="{B5E4F44D-199E-4C3D-8EA3-FCA4D6E07F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837" y="1346246"/>
            <a:ext cx="2487816" cy="5722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tomcat">
            <a:extLst>
              <a:ext uri="{FF2B5EF4-FFF2-40B4-BE49-F238E27FC236}">
                <a16:creationId xmlns:a16="http://schemas.microsoft.com/office/drawing/2014/main" id="{0C8224C8-4EB7-42DF-96B3-6326581D84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5151" y="1313602"/>
            <a:ext cx="956350" cy="637567"/>
          </a:xfrm>
          <a:prstGeom prst="rect">
            <a:avLst/>
          </a:prstGeom>
          <a:noFill/>
          <a:extLst>
            <a:ext uri="{909E8E84-426E-40DD-AFC4-6F175D3DCCD1}">
              <a14:hiddenFill xmlns:a14="http://schemas.microsoft.com/office/drawing/2010/main">
                <a:solidFill>
                  <a:srgbClr val="FFFFFF"/>
                </a:solidFill>
              </a14:hiddenFill>
            </a:ext>
          </a:extLst>
        </p:spPr>
      </p:pic>
      <p:sp>
        <p:nvSpPr>
          <p:cNvPr id="4" name="Arrow: Down 3">
            <a:extLst>
              <a:ext uri="{FF2B5EF4-FFF2-40B4-BE49-F238E27FC236}">
                <a16:creationId xmlns:a16="http://schemas.microsoft.com/office/drawing/2014/main" id="{49A2D599-7379-47A3-A0E4-E2B936AEC531}"/>
              </a:ext>
            </a:extLst>
          </p:cNvPr>
          <p:cNvSpPr/>
          <p:nvPr/>
        </p:nvSpPr>
        <p:spPr bwMode="gray">
          <a:xfrm>
            <a:off x="3384488" y="4186624"/>
            <a:ext cx="1113576" cy="128382"/>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176EC4C7-06D9-48D6-9756-77050A018397}"/>
              </a:ext>
            </a:extLst>
          </p:cNvPr>
          <p:cNvSpPr/>
          <p:nvPr/>
        </p:nvSpPr>
        <p:spPr bwMode="gray">
          <a:xfrm>
            <a:off x="2434220" y="3690235"/>
            <a:ext cx="3049050" cy="496389"/>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bg1"/>
                </a:solidFill>
                <a:ea typeface="Arial Unicode MS" pitchFamily="34" charset="-128"/>
                <a:cs typeface="Arial Unicode MS" pitchFamily="34" charset="-128"/>
              </a:rPr>
              <a:t>nginx:1.12</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30" name="Arrow: Down 29">
            <a:extLst>
              <a:ext uri="{FF2B5EF4-FFF2-40B4-BE49-F238E27FC236}">
                <a16:creationId xmlns:a16="http://schemas.microsoft.com/office/drawing/2014/main" id="{AC7DEF40-4771-4B7A-BD41-AEDEEF576309}"/>
              </a:ext>
            </a:extLst>
          </p:cNvPr>
          <p:cNvSpPr/>
          <p:nvPr/>
        </p:nvSpPr>
        <p:spPr bwMode="gray">
          <a:xfrm>
            <a:off x="7734007" y="4186624"/>
            <a:ext cx="1113576" cy="128382"/>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1" name="Arrow: Down 30">
            <a:extLst>
              <a:ext uri="{FF2B5EF4-FFF2-40B4-BE49-F238E27FC236}">
                <a16:creationId xmlns:a16="http://schemas.microsoft.com/office/drawing/2014/main" id="{3988BF7D-A630-447F-8E59-A668B143D852}"/>
              </a:ext>
            </a:extLst>
          </p:cNvPr>
          <p:cNvSpPr/>
          <p:nvPr/>
        </p:nvSpPr>
        <p:spPr bwMode="gray">
          <a:xfrm>
            <a:off x="7734007" y="3558485"/>
            <a:ext cx="1113576" cy="128382"/>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Down 31">
            <a:extLst>
              <a:ext uri="{FF2B5EF4-FFF2-40B4-BE49-F238E27FC236}">
                <a16:creationId xmlns:a16="http://schemas.microsoft.com/office/drawing/2014/main" id="{579F1769-1A36-4016-9921-D3C6ADBED493}"/>
              </a:ext>
            </a:extLst>
          </p:cNvPr>
          <p:cNvSpPr/>
          <p:nvPr/>
        </p:nvSpPr>
        <p:spPr bwMode="gray">
          <a:xfrm>
            <a:off x="7734007" y="2930289"/>
            <a:ext cx="1113576" cy="128382"/>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a:extLst>
              <a:ext uri="{FF2B5EF4-FFF2-40B4-BE49-F238E27FC236}">
                <a16:creationId xmlns:a16="http://schemas.microsoft.com/office/drawing/2014/main" id="{CD43E0E6-7EC0-473C-B49C-C8EFF0A615FB}"/>
              </a:ext>
            </a:extLst>
          </p:cNvPr>
          <p:cNvSpPr/>
          <p:nvPr/>
        </p:nvSpPr>
        <p:spPr bwMode="gray">
          <a:xfrm>
            <a:off x="6766270" y="2435079"/>
            <a:ext cx="3049050" cy="496389"/>
          </a:xfrm>
          <a:prstGeom prst="rect">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solidFill>
                  <a:schemeClr val="bg1"/>
                </a:solidFill>
                <a:ea typeface="Arial Unicode MS" pitchFamily="34" charset="-128"/>
                <a:cs typeface="Arial Unicode MS" pitchFamily="34" charset="-128"/>
              </a:rPr>
              <a:t>t</a:t>
            </a: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omcat:7.0-jre7</a:t>
            </a:r>
          </a:p>
        </p:txBody>
      </p:sp>
      <p:sp>
        <p:nvSpPr>
          <p:cNvPr id="19" name="Rectangle 18">
            <a:extLst>
              <a:ext uri="{FF2B5EF4-FFF2-40B4-BE49-F238E27FC236}">
                <a16:creationId xmlns:a16="http://schemas.microsoft.com/office/drawing/2014/main" id="{B5BB8492-1F0F-4883-9E57-F0C7B9817E24}"/>
              </a:ext>
            </a:extLst>
          </p:cNvPr>
          <p:cNvSpPr/>
          <p:nvPr/>
        </p:nvSpPr>
        <p:spPr bwMode="gray">
          <a:xfrm>
            <a:off x="6766270" y="3062096"/>
            <a:ext cx="3049050" cy="496389"/>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bg1"/>
                </a:solidFill>
                <a:ea typeface="Arial Unicode MS" pitchFamily="34" charset="-128"/>
                <a:cs typeface="Arial Unicode MS" pitchFamily="34" charset="-128"/>
              </a:rPr>
              <a:t>openjdk:7-jre</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8" name="Rectangle 17">
            <a:extLst>
              <a:ext uri="{FF2B5EF4-FFF2-40B4-BE49-F238E27FC236}">
                <a16:creationId xmlns:a16="http://schemas.microsoft.com/office/drawing/2014/main" id="{9A253E9F-4801-4888-96F6-7478CB4FA707}"/>
              </a:ext>
            </a:extLst>
          </p:cNvPr>
          <p:cNvSpPr/>
          <p:nvPr/>
        </p:nvSpPr>
        <p:spPr bwMode="gray">
          <a:xfrm>
            <a:off x="6766270" y="3689113"/>
            <a:ext cx="3049050" cy="496389"/>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buildpack-deps:jessie-curl</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34" name="Text Placeholder 1">
            <a:extLst>
              <a:ext uri="{FF2B5EF4-FFF2-40B4-BE49-F238E27FC236}">
                <a16:creationId xmlns:a16="http://schemas.microsoft.com/office/drawing/2014/main" id="{7B26E21C-60E4-4350-A51C-854BC388327B}"/>
              </a:ext>
            </a:extLst>
          </p:cNvPr>
          <p:cNvSpPr>
            <a:spLocks noGrp="1"/>
          </p:cNvSpPr>
          <p:nvPr>
            <p:ph type="body" sz="quarter" idx="10"/>
          </p:nvPr>
        </p:nvSpPr>
        <p:spPr>
          <a:xfrm>
            <a:off x="503999" y="5303284"/>
            <a:ext cx="11186477" cy="546716"/>
          </a:xfrm>
        </p:spPr>
        <p:txBody>
          <a:bodyPr/>
          <a:lstStyle/>
          <a:p>
            <a:pPr algn="ctr"/>
            <a:r>
              <a:rPr lang="en-US" dirty="0"/>
              <a:t>Layers get shared between images - downloaded and persistent only once</a:t>
            </a:r>
          </a:p>
        </p:txBody>
      </p:sp>
      <p:sp>
        <p:nvSpPr>
          <p:cNvPr id="35" name="Rectangle 34">
            <a:extLst>
              <a:ext uri="{FF2B5EF4-FFF2-40B4-BE49-F238E27FC236}">
                <a16:creationId xmlns:a16="http://schemas.microsoft.com/office/drawing/2014/main" id="{0384F0F5-F680-4B87-A74F-4B40358D4B44}"/>
              </a:ext>
            </a:extLst>
          </p:cNvPr>
          <p:cNvSpPr/>
          <p:nvPr/>
        </p:nvSpPr>
        <p:spPr bwMode="gray">
          <a:xfrm>
            <a:off x="2440143" y="4316129"/>
            <a:ext cx="7375177" cy="496389"/>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debian:jessie</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61839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100" fill="hold"/>
                                        <p:tgtEl>
                                          <p:spTgt spid="17"/>
                                        </p:tgtEl>
                                        <p:attrNameLst>
                                          <p:attrName>fillcolor</p:attrName>
                                        </p:attrNameLst>
                                      </p:cBhvr>
                                      <p:to>
                                        <a:srgbClr val="CC0000"/>
                                      </p:to>
                                    </p:animClr>
                                    <p:set>
                                      <p:cBhvr>
                                        <p:cTn id="7" dur="100" fill="hold"/>
                                        <p:tgtEl>
                                          <p:spTgt spid="17"/>
                                        </p:tgtEl>
                                        <p:attrNameLst>
                                          <p:attrName>fill.type</p:attrName>
                                        </p:attrNameLst>
                                      </p:cBhvr>
                                      <p:to>
                                        <p:strVal val="solid"/>
                                      </p:to>
                                    </p:set>
                                    <p:set>
                                      <p:cBhvr>
                                        <p:cTn id="8" dur="100" fill="hold"/>
                                        <p:tgtEl>
                                          <p:spTgt spid="17"/>
                                        </p:tgtEl>
                                        <p:attrNameLst>
                                          <p:attrName>fill.on</p:attrName>
                                        </p:attrNameLst>
                                      </p:cBhvr>
                                      <p:to>
                                        <p:strVal val="true"/>
                                      </p:to>
                                    </p:set>
                                  </p:childTnLst>
                                </p:cTn>
                              </p:par>
                              <p:par>
                                <p:cTn id="9" presetID="1" presetClass="emph" presetSubtype="2" fill="hold" grpId="0" nodeType="withEffect">
                                  <p:stCondLst>
                                    <p:cond delay="0"/>
                                  </p:stCondLst>
                                  <p:childTnLst>
                                    <p:animClr clrSpc="rgb" dir="cw">
                                      <p:cBhvr>
                                        <p:cTn id="10" dur="100" fill="hold"/>
                                        <p:tgtEl>
                                          <p:spTgt spid="27"/>
                                        </p:tgtEl>
                                        <p:attrNameLst>
                                          <p:attrName>fillcolor</p:attrName>
                                        </p:attrNameLst>
                                      </p:cBhvr>
                                      <p:to>
                                        <a:srgbClr val="CC0000"/>
                                      </p:to>
                                    </p:animClr>
                                    <p:set>
                                      <p:cBhvr>
                                        <p:cTn id="11" dur="100" fill="hold"/>
                                        <p:tgtEl>
                                          <p:spTgt spid="27"/>
                                        </p:tgtEl>
                                        <p:attrNameLst>
                                          <p:attrName>fill.type</p:attrName>
                                        </p:attrNameLst>
                                      </p:cBhvr>
                                      <p:to>
                                        <p:strVal val="solid"/>
                                      </p:to>
                                    </p:set>
                                    <p:set>
                                      <p:cBhvr>
                                        <p:cTn id="12" dur="100" fill="hold"/>
                                        <p:tgtEl>
                                          <p:spTgt spid="27"/>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6" grpId="0" animBg="1"/>
      <p:bldP spid="27" grpId="0" animBg="1"/>
      <p:bldP spid="3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20000"/>
            <a:ext cx="3198424" cy="428336"/>
          </a:xfrm>
        </p:spPr>
        <p:txBody>
          <a:bodyPr/>
          <a:lstStyle/>
          <a:p>
            <a:r>
              <a:rPr lang="en-US" dirty="0"/>
              <a:t>Example: </a:t>
            </a:r>
            <a:r>
              <a:rPr lang="en-US" dirty="0" err="1"/>
              <a:t>nginx</a:t>
            </a:r>
            <a:r>
              <a:rPr lang="en-US" dirty="0"/>
              <a:t> image…</a:t>
            </a:r>
          </a:p>
        </p:txBody>
      </p:sp>
      <p:sp>
        <p:nvSpPr>
          <p:cNvPr id="3" name="Title 2"/>
          <p:cNvSpPr>
            <a:spLocks noGrp="1"/>
          </p:cNvSpPr>
          <p:nvPr>
            <p:ph type="title"/>
          </p:nvPr>
        </p:nvSpPr>
        <p:spPr/>
        <p:txBody>
          <a:bodyPr/>
          <a:lstStyle/>
          <a:p>
            <a:r>
              <a:rPr lang="en-US" dirty="0"/>
              <a:t>Image Layers</a:t>
            </a:r>
          </a:p>
        </p:txBody>
      </p:sp>
      <p:sp>
        <p:nvSpPr>
          <p:cNvPr id="21" name="Rectangle: Rounded Corners 20">
            <a:extLst>
              <a:ext uri="{FF2B5EF4-FFF2-40B4-BE49-F238E27FC236}">
                <a16:creationId xmlns:a16="http://schemas.microsoft.com/office/drawing/2014/main" id="{72CAD1E2-D097-4EEA-8377-AFC79CC3A6D3}"/>
              </a:ext>
            </a:extLst>
          </p:cNvPr>
          <p:cNvSpPr/>
          <p:nvPr/>
        </p:nvSpPr>
        <p:spPr bwMode="gray">
          <a:xfrm>
            <a:off x="4247166" y="2787726"/>
            <a:ext cx="7591128" cy="2197770"/>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image history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nginx:latest</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IMAGE         CREATED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CREATED</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BY                                    SIZE</a:t>
            </a: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cd5239a0906a  7 days ago   /bin/</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sh</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-c # CMD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nginx</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"-g"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daem</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0B</a:t>
            </a:r>
            <a:b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b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&lt;missing&gt;     7 days ago   /bin/</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sh</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-c apt-get install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nginx</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&amp;&amp; ...       53.7MB</a:t>
            </a: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&lt;missing&gt;     6 weeks ago  /bin/</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sh</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-c # ADD file:ec5be7eec56a749...      55.3MB</a:t>
            </a:r>
          </a:p>
        </p:txBody>
      </p:sp>
      <p:sp>
        <p:nvSpPr>
          <p:cNvPr id="26" name="Rectangle 25">
            <a:extLst>
              <a:ext uri="{FF2B5EF4-FFF2-40B4-BE49-F238E27FC236}">
                <a16:creationId xmlns:a16="http://schemas.microsoft.com/office/drawing/2014/main" id="{0DEBB464-507B-470A-9AF5-9154C4B4EC79}"/>
              </a:ext>
            </a:extLst>
          </p:cNvPr>
          <p:cNvSpPr/>
          <p:nvPr/>
        </p:nvSpPr>
        <p:spPr bwMode="gray">
          <a:xfrm>
            <a:off x="734510" y="3173689"/>
            <a:ext cx="2680447" cy="1828800"/>
          </a:xfrm>
          <a:prstGeom prst="rect">
            <a:avLst/>
          </a:prstGeom>
          <a:solidFill>
            <a:schemeClr val="tx2"/>
          </a:solidFill>
          <a:ln w="6350" algn="ctr">
            <a:no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200" b="0" i="1" u="none" strike="noStrike" kern="0" cap="none" spc="0" normalizeH="0" baseline="0" dirty="0">
              <a:ln>
                <a:noFill/>
              </a:ln>
              <a:effectLst/>
              <a:uLnTx/>
              <a:uFillTx/>
              <a:ea typeface="Arial Unicode MS" pitchFamily="34" charset="-128"/>
              <a:cs typeface="Arial Unicode MS" pitchFamily="34" charset="-128"/>
            </a:endParaRPr>
          </a:p>
        </p:txBody>
      </p:sp>
      <p:sp>
        <p:nvSpPr>
          <p:cNvPr id="4" name="Rectangle 3"/>
          <p:cNvSpPr/>
          <p:nvPr/>
        </p:nvSpPr>
        <p:spPr bwMode="gray">
          <a:xfrm>
            <a:off x="854688" y="4461423"/>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15" name="Arrow: Down 14"/>
          <p:cNvSpPr/>
          <p:nvPr/>
        </p:nvSpPr>
        <p:spPr bwMode="gray">
          <a:xfrm>
            <a:off x="1532293" y="3714755"/>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Arrow: Down 15"/>
          <p:cNvSpPr/>
          <p:nvPr/>
        </p:nvSpPr>
        <p:spPr bwMode="gray">
          <a:xfrm>
            <a:off x="1532293" y="4289567"/>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Arrow: Down 27">
            <a:extLst>
              <a:ext uri="{FF2B5EF4-FFF2-40B4-BE49-F238E27FC236}">
                <a16:creationId xmlns:a16="http://schemas.microsoft.com/office/drawing/2014/main" id="{1560E9F5-EBA4-4491-AEA6-651DA974B2B0}"/>
              </a:ext>
            </a:extLst>
          </p:cNvPr>
          <p:cNvSpPr/>
          <p:nvPr/>
        </p:nvSpPr>
        <p:spPr bwMode="gray">
          <a:xfrm>
            <a:off x="1532293" y="2886895"/>
            <a:ext cx="1084882" cy="286794"/>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C1FCC548-7949-4F97-8D9B-BC026BE921EC}"/>
              </a:ext>
            </a:extLst>
          </p:cNvPr>
          <p:cNvSpPr/>
          <p:nvPr/>
        </p:nvSpPr>
        <p:spPr bwMode="gray">
          <a:xfrm>
            <a:off x="734510" y="2523760"/>
            <a:ext cx="2685180" cy="363135"/>
          </a:xfrm>
          <a:prstGeom prst="rect">
            <a:avLst/>
          </a:prstGeom>
          <a:solidFill>
            <a:schemeClr val="accent5">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1" u="none" strike="noStrike" kern="0" cap="none" spc="0" normalizeH="0" baseline="0" noProof="0" dirty="0">
                <a:ln>
                  <a:noFill/>
                </a:ln>
                <a:effectLst/>
                <a:uLnTx/>
                <a:uFillTx/>
                <a:ea typeface="Arial Unicode MS" pitchFamily="34" charset="-128"/>
                <a:cs typeface="Arial Unicode MS" pitchFamily="34" charset="-128"/>
              </a:rPr>
              <a:t>Container RW layer</a:t>
            </a:r>
          </a:p>
        </p:txBody>
      </p:sp>
      <p:sp>
        <p:nvSpPr>
          <p:cNvPr id="30" name="Text Placeholder 1">
            <a:extLst>
              <a:ext uri="{FF2B5EF4-FFF2-40B4-BE49-F238E27FC236}">
                <a16:creationId xmlns:a16="http://schemas.microsoft.com/office/drawing/2014/main" id="{13932E16-1A2D-4A7E-97E0-DDC08A985583}"/>
              </a:ext>
            </a:extLst>
          </p:cNvPr>
          <p:cNvSpPr txBox="1">
            <a:spLocks/>
          </p:cNvSpPr>
          <p:nvPr/>
        </p:nvSpPr>
        <p:spPr bwMode="gray">
          <a:xfrm>
            <a:off x="4247166" y="1620000"/>
            <a:ext cx="3198424" cy="428336"/>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 and its history</a:t>
            </a:r>
          </a:p>
        </p:txBody>
      </p:sp>
      <p:cxnSp>
        <p:nvCxnSpPr>
          <p:cNvPr id="34" name="Straight Arrow Connector 33">
            <a:extLst>
              <a:ext uri="{FF2B5EF4-FFF2-40B4-BE49-F238E27FC236}">
                <a16:creationId xmlns:a16="http://schemas.microsoft.com/office/drawing/2014/main" id="{B8DEC808-DBF3-4787-98CD-D100CCAFCB37}"/>
              </a:ext>
            </a:extLst>
          </p:cNvPr>
          <p:cNvCxnSpPr>
            <a:cxnSpLocks/>
            <a:stCxn id="8" idx="3"/>
          </p:cNvCxnSpPr>
          <p:nvPr/>
        </p:nvCxnSpPr>
        <p:spPr>
          <a:xfrm>
            <a:off x="3294780" y="3513277"/>
            <a:ext cx="1026208" cy="36747"/>
          </a:xfrm>
          <a:prstGeom prst="straightConnector1">
            <a:avLst/>
          </a:prstGeom>
          <a:ln w="50800">
            <a:solidFill>
              <a:srgbClr val="FF0000"/>
            </a:solidFill>
            <a:headEnd type="none" w="med" len="med"/>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ED7922D-5B50-4103-AEFB-F925DAC429A5}"/>
              </a:ext>
            </a:extLst>
          </p:cNvPr>
          <p:cNvCxnSpPr>
            <a:cxnSpLocks/>
          </p:cNvCxnSpPr>
          <p:nvPr/>
        </p:nvCxnSpPr>
        <p:spPr>
          <a:xfrm>
            <a:off x="3294780" y="4088089"/>
            <a:ext cx="1026208" cy="211564"/>
          </a:xfrm>
          <a:prstGeom prst="straightConnector1">
            <a:avLst/>
          </a:prstGeom>
          <a:ln w="50800">
            <a:solidFill>
              <a:srgbClr val="FF0000"/>
            </a:solidFill>
            <a:headEnd type="none" w="med" len="med"/>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B3EBFB8-58F8-4ACB-9732-6426008B8578}"/>
              </a:ext>
            </a:extLst>
          </p:cNvPr>
          <p:cNvCxnSpPr>
            <a:cxnSpLocks/>
          </p:cNvCxnSpPr>
          <p:nvPr/>
        </p:nvCxnSpPr>
        <p:spPr>
          <a:xfrm>
            <a:off x="3294780" y="3550024"/>
            <a:ext cx="1017244" cy="376517"/>
          </a:xfrm>
          <a:prstGeom prst="straightConnector1">
            <a:avLst/>
          </a:prstGeom>
          <a:ln w="50800">
            <a:solidFill>
              <a:srgbClr val="FF0000"/>
            </a:solidFill>
            <a:headEnd type="none" w="med" len="med"/>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854688" y="3311799"/>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7" name="Rectangle 6"/>
          <p:cNvSpPr/>
          <p:nvPr/>
        </p:nvSpPr>
        <p:spPr bwMode="gray">
          <a:xfrm>
            <a:off x="854688" y="3886611"/>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debian:stretch-slim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499132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Arrow: Right 12"/>
          <p:cNvSpPr/>
          <p:nvPr/>
        </p:nvSpPr>
        <p:spPr bwMode="gray">
          <a:xfrm>
            <a:off x="4846051" y="2518648"/>
            <a:ext cx="2502376" cy="2064024"/>
          </a:xfrm>
          <a:prstGeom prst="rightArrow">
            <a:avLst>
              <a:gd name="adj1" fmla="val 71809"/>
              <a:gd name="adj2" fmla="val 50000"/>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1" i="0" u="none" strike="noStrike" kern="0" cap="none" spc="0" normalizeH="0" baseline="0" dirty="0">
                <a:ln>
                  <a:noFill/>
                </a:ln>
                <a:effectLst/>
                <a:uLnTx/>
                <a:uFillTx/>
                <a:latin typeface="+mj-lt"/>
                <a:ea typeface="Arial Unicode MS" pitchFamily="34" charset="-128"/>
                <a:cs typeface="Arial Unicode MS" pitchFamily="34" charset="-128"/>
              </a:rPr>
              <a:t>commit</a:t>
            </a:r>
            <a:endParaRPr kumimoji="0" lang="en-US" sz="1800" b="1" i="0" u="none" strike="noStrike" kern="0" cap="none" spc="0" normalizeH="0" baseline="0" dirty="0">
              <a:ln>
                <a:noFill/>
              </a:ln>
              <a:effectLst/>
              <a:uLnTx/>
              <a:uFillTx/>
              <a:latin typeface="+mj-lt"/>
              <a:ea typeface="Arial Unicode MS" pitchFamily="34" charset="-128"/>
              <a:cs typeface="Arial Unicode MS" pitchFamily="34" charset="-128"/>
            </a:endParaRPr>
          </a:p>
        </p:txBody>
      </p:sp>
      <p:sp>
        <p:nvSpPr>
          <p:cNvPr id="3" name="Title 2"/>
          <p:cNvSpPr>
            <a:spLocks noGrp="1"/>
          </p:cNvSpPr>
          <p:nvPr>
            <p:ph type="title"/>
          </p:nvPr>
        </p:nvSpPr>
        <p:spPr/>
        <p:txBody>
          <a:bodyPr/>
          <a:lstStyle/>
          <a:p>
            <a:r>
              <a:rPr lang="en-US" dirty="0"/>
              <a:t>Committing changes</a:t>
            </a:r>
          </a:p>
        </p:txBody>
      </p:sp>
      <p:sp>
        <p:nvSpPr>
          <p:cNvPr id="37" name="Text Placeholder 10"/>
          <p:cNvSpPr>
            <a:spLocks noGrp="1"/>
          </p:cNvSpPr>
          <p:nvPr>
            <p:ph type="body" sz="quarter" idx="10"/>
          </p:nvPr>
        </p:nvSpPr>
        <p:spPr>
          <a:xfrm>
            <a:off x="4713816" y="5112307"/>
            <a:ext cx="2624631" cy="737692"/>
          </a:xfrm>
        </p:spPr>
        <p:txBody>
          <a:bodyPr/>
          <a:lstStyle/>
          <a:p>
            <a:pPr lvl="1"/>
            <a:r>
              <a:rPr lang="en-US" dirty="0"/>
              <a:t>No build automatization</a:t>
            </a:r>
          </a:p>
          <a:p>
            <a:pPr lvl="1"/>
            <a:r>
              <a:rPr lang="en-US" dirty="0"/>
              <a:t>No change history</a:t>
            </a:r>
          </a:p>
        </p:txBody>
      </p:sp>
      <p:pic>
        <p:nvPicPr>
          <p:cNvPr id="38" name="Picture 37"/>
          <p:cNvPicPr>
            <a:picLocks noChangeAspect="1"/>
          </p:cNvPicPr>
          <p:nvPr/>
        </p:nvPicPr>
        <p:blipFill>
          <a:blip r:embed="rId3"/>
          <a:stretch>
            <a:fillRect/>
          </a:stretch>
        </p:blipFill>
        <p:spPr>
          <a:xfrm>
            <a:off x="3625063" y="4964816"/>
            <a:ext cx="1032674" cy="1032674"/>
          </a:xfrm>
          <a:prstGeom prst="rect">
            <a:avLst/>
          </a:prstGeom>
        </p:spPr>
      </p:pic>
      <p:sp>
        <p:nvSpPr>
          <p:cNvPr id="49" name="Rectangle 48">
            <a:extLst>
              <a:ext uri="{FF2B5EF4-FFF2-40B4-BE49-F238E27FC236}">
                <a16:creationId xmlns:a16="http://schemas.microsoft.com/office/drawing/2014/main" id="{17004F6F-41BB-4B98-992B-B07605364062}"/>
              </a:ext>
            </a:extLst>
          </p:cNvPr>
          <p:cNvSpPr/>
          <p:nvPr/>
        </p:nvSpPr>
        <p:spPr bwMode="gray">
          <a:xfrm>
            <a:off x="806824" y="2753871"/>
            <a:ext cx="3007085" cy="1828800"/>
          </a:xfrm>
          <a:prstGeom prst="rect">
            <a:avLst/>
          </a:prstGeom>
          <a:solidFill>
            <a:schemeClr val="tx2"/>
          </a:solidFill>
          <a:ln w="6350" algn="ctr">
            <a:no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p>
        </p:txBody>
      </p:sp>
      <p:sp>
        <p:nvSpPr>
          <p:cNvPr id="50" name="Rectangle 49">
            <a:extLst>
              <a:ext uri="{FF2B5EF4-FFF2-40B4-BE49-F238E27FC236}">
                <a16:creationId xmlns:a16="http://schemas.microsoft.com/office/drawing/2014/main" id="{428D35FE-6593-4AF0-8054-9DD418E4D5D7}"/>
              </a:ext>
            </a:extLst>
          </p:cNvPr>
          <p:cNvSpPr/>
          <p:nvPr/>
        </p:nvSpPr>
        <p:spPr bwMode="gray">
          <a:xfrm>
            <a:off x="1253640" y="4041605"/>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51" name="Arrow: Down 50">
            <a:extLst>
              <a:ext uri="{FF2B5EF4-FFF2-40B4-BE49-F238E27FC236}">
                <a16:creationId xmlns:a16="http://schemas.microsoft.com/office/drawing/2014/main" id="{49F60C4C-14A2-4A83-BA8E-7096DFE4607F}"/>
              </a:ext>
            </a:extLst>
          </p:cNvPr>
          <p:cNvSpPr/>
          <p:nvPr/>
        </p:nvSpPr>
        <p:spPr bwMode="gray">
          <a:xfrm>
            <a:off x="1931245" y="3294937"/>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2" name="Arrow: Down 51">
            <a:extLst>
              <a:ext uri="{FF2B5EF4-FFF2-40B4-BE49-F238E27FC236}">
                <a16:creationId xmlns:a16="http://schemas.microsoft.com/office/drawing/2014/main" id="{99BA13E4-8721-41D6-829A-E0DC11E1D40C}"/>
              </a:ext>
            </a:extLst>
          </p:cNvPr>
          <p:cNvSpPr/>
          <p:nvPr/>
        </p:nvSpPr>
        <p:spPr bwMode="gray">
          <a:xfrm>
            <a:off x="1931245" y="3869749"/>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3" name="Arrow: Down 52">
            <a:extLst>
              <a:ext uri="{FF2B5EF4-FFF2-40B4-BE49-F238E27FC236}">
                <a16:creationId xmlns:a16="http://schemas.microsoft.com/office/drawing/2014/main" id="{913DB154-8C22-442F-BD1C-0A3547CF54A4}"/>
              </a:ext>
            </a:extLst>
          </p:cNvPr>
          <p:cNvSpPr/>
          <p:nvPr/>
        </p:nvSpPr>
        <p:spPr bwMode="gray">
          <a:xfrm>
            <a:off x="1931245" y="2467077"/>
            <a:ext cx="1084882" cy="286794"/>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5" name="Rectangle 54">
            <a:extLst>
              <a:ext uri="{FF2B5EF4-FFF2-40B4-BE49-F238E27FC236}">
                <a16:creationId xmlns:a16="http://schemas.microsoft.com/office/drawing/2014/main" id="{6F8B0FAA-ACCE-4CBD-AB25-3BAB95DE058B}"/>
              </a:ext>
            </a:extLst>
          </p:cNvPr>
          <p:cNvSpPr/>
          <p:nvPr/>
        </p:nvSpPr>
        <p:spPr bwMode="gray">
          <a:xfrm>
            <a:off x="1253640" y="2891981"/>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56" name="Rectangle 55">
            <a:extLst>
              <a:ext uri="{FF2B5EF4-FFF2-40B4-BE49-F238E27FC236}">
                <a16:creationId xmlns:a16="http://schemas.microsoft.com/office/drawing/2014/main" id="{5CDC77D5-0EA9-4293-8128-4C874B151913}"/>
              </a:ext>
            </a:extLst>
          </p:cNvPr>
          <p:cNvSpPr/>
          <p:nvPr/>
        </p:nvSpPr>
        <p:spPr bwMode="gray">
          <a:xfrm>
            <a:off x="1253640" y="3466793"/>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debian:stretch-slim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5" name="Rectangle 64">
            <a:extLst>
              <a:ext uri="{FF2B5EF4-FFF2-40B4-BE49-F238E27FC236}">
                <a16:creationId xmlns:a16="http://schemas.microsoft.com/office/drawing/2014/main" id="{E8C644F6-16E9-4D20-8F2B-3F1177622582}"/>
              </a:ext>
            </a:extLst>
          </p:cNvPr>
          <p:cNvSpPr/>
          <p:nvPr/>
        </p:nvSpPr>
        <p:spPr bwMode="gray">
          <a:xfrm>
            <a:off x="8355106" y="2178424"/>
            <a:ext cx="3007085" cy="2404247"/>
          </a:xfrm>
          <a:prstGeom prst="rect">
            <a:avLst/>
          </a:prstGeom>
          <a:solidFill>
            <a:schemeClr val="tx2"/>
          </a:solidFill>
          <a:ln w="6350" algn="ctr">
            <a:no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p>
        </p:txBody>
      </p:sp>
      <p:sp>
        <p:nvSpPr>
          <p:cNvPr id="66" name="Rectangle 65">
            <a:extLst>
              <a:ext uri="{FF2B5EF4-FFF2-40B4-BE49-F238E27FC236}">
                <a16:creationId xmlns:a16="http://schemas.microsoft.com/office/drawing/2014/main" id="{318A55FD-DD56-43FC-9F49-FFD402CDE595}"/>
              </a:ext>
            </a:extLst>
          </p:cNvPr>
          <p:cNvSpPr/>
          <p:nvPr/>
        </p:nvSpPr>
        <p:spPr bwMode="gray">
          <a:xfrm>
            <a:off x="8801922" y="4041605"/>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67" name="Arrow: Down 66">
            <a:extLst>
              <a:ext uri="{FF2B5EF4-FFF2-40B4-BE49-F238E27FC236}">
                <a16:creationId xmlns:a16="http://schemas.microsoft.com/office/drawing/2014/main" id="{639B4083-AA64-4A33-AA0C-0F8AD309FB38}"/>
              </a:ext>
            </a:extLst>
          </p:cNvPr>
          <p:cNvSpPr/>
          <p:nvPr/>
        </p:nvSpPr>
        <p:spPr bwMode="gray">
          <a:xfrm>
            <a:off x="9479527" y="3294937"/>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8" name="Arrow: Down 67">
            <a:extLst>
              <a:ext uri="{FF2B5EF4-FFF2-40B4-BE49-F238E27FC236}">
                <a16:creationId xmlns:a16="http://schemas.microsoft.com/office/drawing/2014/main" id="{747363EB-1785-4190-9DB7-9F6EC1DAEA1B}"/>
              </a:ext>
            </a:extLst>
          </p:cNvPr>
          <p:cNvSpPr/>
          <p:nvPr/>
        </p:nvSpPr>
        <p:spPr bwMode="gray">
          <a:xfrm>
            <a:off x="9479527" y="3869749"/>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1" name="Rectangle 70">
            <a:extLst>
              <a:ext uri="{FF2B5EF4-FFF2-40B4-BE49-F238E27FC236}">
                <a16:creationId xmlns:a16="http://schemas.microsoft.com/office/drawing/2014/main" id="{84881693-BE22-4ECB-8F24-5CFC2D7150FD}"/>
              </a:ext>
            </a:extLst>
          </p:cNvPr>
          <p:cNvSpPr/>
          <p:nvPr/>
        </p:nvSpPr>
        <p:spPr bwMode="gray">
          <a:xfrm>
            <a:off x="8801922" y="2891981"/>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72" name="Rectangle 71">
            <a:extLst>
              <a:ext uri="{FF2B5EF4-FFF2-40B4-BE49-F238E27FC236}">
                <a16:creationId xmlns:a16="http://schemas.microsoft.com/office/drawing/2014/main" id="{D0789EB0-C32A-451C-B131-C178A2D6B675}"/>
              </a:ext>
            </a:extLst>
          </p:cNvPr>
          <p:cNvSpPr/>
          <p:nvPr/>
        </p:nvSpPr>
        <p:spPr bwMode="gray">
          <a:xfrm>
            <a:off x="8801922" y="3466793"/>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debian:stretch-slim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74" name="Arrow: Down 73">
            <a:extLst>
              <a:ext uri="{FF2B5EF4-FFF2-40B4-BE49-F238E27FC236}">
                <a16:creationId xmlns:a16="http://schemas.microsoft.com/office/drawing/2014/main" id="{D62FCB14-0287-44C9-94F3-CDC26271A718}"/>
              </a:ext>
            </a:extLst>
          </p:cNvPr>
          <p:cNvSpPr/>
          <p:nvPr/>
        </p:nvSpPr>
        <p:spPr bwMode="gray">
          <a:xfrm>
            <a:off x="9479527" y="2725771"/>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3" name="Rectangle 72">
            <a:extLst>
              <a:ext uri="{FF2B5EF4-FFF2-40B4-BE49-F238E27FC236}">
                <a16:creationId xmlns:a16="http://schemas.microsoft.com/office/drawing/2014/main" id="{BC77ED6F-5900-4CFA-9ACE-75438C98D260}"/>
              </a:ext>
            </a:extLst>
          </p:cNvPr>
          <p:cNvSpPr/>
          <p:nvPr/>
        </p:nvSpPr>
        <p:spPr bwMode="gray">
          <a:xfrm>
            <a:off x="8801922" y="2317169"/>
            <a:ext cx="2440092" cy="402956"/>
          </a:xfrm>
          <a:prstGeom prst="rect">
            <a:avLst/>
          </a:prstGeom>
          <a:solidFill>
            <a:schemeClr val="accent5">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Committed layer</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76" name="Arrow: Down 75">
            <a:extLst>
              <a:ext uri="{FF2B5EF4-FFF2-40B4-BE49-F238E27FC236}">
                <a16:creationId xmlns:a16="http://schemas.microsoft.com/office/drawing/2014/main" id="{22EF1397-7D5C-431E-A893-6A5AA26C5405}"/>
              </a:ext>
            </a:extLst>
          </p:cNvPr>
          <p:cNvSpPr/>
          <p:nvPr/>
        </p:nvSpPr>
        <p:spPr bwMode="gray">
          <a:xfrm>
            <a:off x="9479527" y="1890835"/>
            <a:ext cx="1084882" cy="286794"/>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7" name="Rectangle 76">
            <a:extLst>
              <a:ext uri="{FF2B5EF4-FFF2-40B4-BE49-F238E27FC236}">
                <a16:creationId xmlns:a16="http://schemas.microsoft.com/office/drawing/2014/main" id="{529A800C-BC95-48ED-BFC9-4DFFC0B77842}"/>
              </a:ext>
            </a:extLst>
          </p:cNvPr>
          <p:cNvSpPr/>
          <p:nvPr/>
        </p:nvSpPr>
        <p:spPr bwMode="gray">
          <a:xfrm>
            <a:off x="8355106" y="1527700"/>
            <a:ext cx="3011818" cy="363135"/>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new RW layer</a:t>
            </a:r>
          </a:p>
        </p:txBody>
      </p:sp>
      <p:sp>
        <p:nvSpPr>
          <p:cNvPr id="54" name="Rectangle 53">
            <a:extLst>
              <a:ext uri="{FF2B5EF4-FFF2-40B4-BE49-F238E27FC236}">
                <a16:creationId xmlns:a16="http://schemas.microsoft.com/office/drawing/2014/main" id="{908746BE-2292-4B7A-8F57-36D3962B3EF9}"/>
              </a:ext>
            </a:extLst>
          </p:cNvPr>
          <p:cNvSpPr/>
          <p:nvPr/>
        </p:nvSpPr>
        <p:spPr bwMode="gray">
          <a:xfrm>
            <a:off x="806824" y="2103942"/>
            <a:ext cx="3011818" cy="363135"/>
          </a:xfrm>
          <a:prstGeom prst="rect">
            <a:avLst/>
          </a:prstGeom>
          <a:solidFill>
            <a:schemeClr val="accent5">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1" u="none" strike="noStrike" kern="0" cap="none" spc="0" normalizeH="0" baseline="0" noProof="0" dirty="0">
                <a:ln>
                  <a:noFill/>
                </a:ln>
                <a:effectLst/>
                <a:uLnTx/>
                <a:uFillTx/>
                <a:ea typeface="Arial Unicode MS" pitchFamily="34" charset="-128"/>
                <a:cs typeface="Arial Unicode MS" pitchFamily="34" charset="-128"/>
              </a:rPr>
              <a:t>Container RW layer</a:t>
            </a:r>
          </a:p>
        </p:txBody>
      </p:sp>
      <p:cxnSp>
        <p:nvCxnSpPr>
          <p:cNvPr id="21" name="Straight Arrow Connector 20">
            <a:extLst>
              <a:ext uri="{FF2B5EF4-FFF2-40B4-BE49-F238E27FC236}">
                <a16:creationId xmlns:a16="http://schemas.microsoft.com/office/drawing/2014/main" id="{169BAC1F-5D8C-4935-91F4-CD90A501919D}"/>
              </a:ext>
            </a:extLst>
          </p:cNvPr>
          <p:cNvCxnSpPr>
            <a:stCxn id="54" idx="3"/>
            <a:endCxn id="73" idx="1"/>
          </p:cNvCxnSpPr>
          <p:nvPr/>
        </p:nvCxnSpPr>
        <p:spPr>
          <a:xfrm>
            <a:off x="3818642" y="2285510"/>
            <a:ext cx="4983280" cy="233137"/>
          </a:xfrm>
          <a:prstGeom prst="straightConnector1">
            <a:avLst/>
          </a:prstGeom>
          <a:ln w="508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4948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rrow: Right 12"/>
          <p:cNvSpPr/>
          <p:nvPr/>
        </p:nvSpPr>
        <p:spPr bwMode="gray">
          <a:xfrm>
            <a:off x="4846051" y="2518648"/>
            <a:ext cx="2502376" cy="2064024"/>
          </a:xfrm>
          <a:prstGeom prst="rightArrow">
            <a:avLst>
              <a:gd name="adj1" fmla="val 71809"/>
              <a:gd name="adj2" fmla="val 50000"/>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commit</a:t>
            </a:r>
            <a:endParaRPr kumimoji="0" lang="en-US" sz="18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 name="Title 2"/>
          <p:cNvSpPr>
            <a:spLocks noGrp="1"/>
          </p:cNvSpPr>
          <p:nvPr>
            <p:ph type="title"/>
          </p:nvPr>
        </p:nvSpPr>
        <p:spPr/>
        <p:txBody>
          <a:bodyPr/>
          <a:lstStyle/>
          <a:p>
            <a:r>
              <a:rPr lang="en-US" dirty="0"/>
              <a:t>Committing changes</a:t>
            </a:r>
          </a:p>
        </p:txBody>
      </p:sp>
      <p:sp>
        <p:nvSpPr>
          <p:cNvPr id="37" name="Text Placeholder 10"/>
          <p:cNvSpPr>
            <a:spLocks noGrp="1"/>
          </p:cNvSpPr>
          <p:nvPr>
            <p:ph type="body" sz="quarter" idx="10"/>
          </p:nvPr>
        </p:nvSpPr>
        <p:spPr>
          <a:xfrm>
            <a:off x="4713816" y="5112307"/>
            <a:ext cx="2624631" cy="737692"/>
          </a:xfrm>
        </p:spPr>
        <p:txBody>
          <a:bodyPr/>
          <a:lstStyle/>
          <a:p>
            <a:pPr lvl="1"/>
            <a:r>
              <a:rPr lang="en-US" dirty="0"/>
              <a:t>No build automatization</a:t>
            </a:r>
          </a:p>
          <a:p>
            <a:pPr lvl="1"/>
            <a:r>
              <a:rPr lang="en-US" dirty="0"/>
              <a:t>No change history</a:t>
            </a:r>
          </a:p>
        </p:txBody>
      </p:sp>
      <p:pic>
        <p:nvPicPr>
          <p:cNvPr id="38" name="Picture 37"/>
          <p:cNvPicPr>
            <a:picLocks noChangeAspect="1"/>
          </p:cNvPicPr>
          <p:nvPr/>
        </p:nvPicPr>
        <p:blipFill>
          <a:blip r:embed="rId3"/>
          <a:stretch>
            <a:fillRect/>
          </a:stretch>
        </p:blipFill>
        <p:spPr>
          <a:xfrm>
            <a:off x="3625063" y="4964816"/>
            <a:ext cx="1032674" cy="1032674"/>
          </a:xfrm>
          <a:prstGeom prst="rect">
            <a:avLst/>
          </a:prstGeom>
        </p:spPr>
      </p:pic>
      <p:sp>
        <p:nvSpPr>
          <p:cNvPr id="49" name="Rectangle 48">
            <a:extLst>
              <a:ext uri="{FF2B5EF4-FFF2-40B4-BE49-F238E27FC236}">
                <a16:creationId xmlns:a16="http://schemas.microsoft.com/office/drawing/2014/main" id="{17004F6F-41BB-4B98-992B-B07605364062}"/>
              </a:ext>
            </a:extLst>
          </p:cNvPr>
          <p:cNvSpPr/>
          <p:nvPr/>
        </p:nvSpPr>
        <p:spPr bwMode="gray">
          <a:xfrm>
            <a:off x="806824" y="2753871"/>
            <a:ext cx="3007085" cy="1828800"/>
          </a:xfrm>
          <a:prstGeom prst="rect">
            <a:avLst/>
          </a:prstGeom>
          <a:solidFill>
            <a:schemeClr val="tx2"/>
          </a:solidFill>
          <a:ln w="6350" algn="ctr">
            <a:noFill/>
            <a:miter lim="800000"/>
            <a:headEnd/>
            <a:tailEnd/>
          </a:ln>
        </p:spPr>
        <p:txBody>
          <a:bodyPr vert="vert270" lIns="90000" tIns="72000" rIns="90000" bIns="72000" rtlCol="0" anchor="t" anchorCtr="0"/>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200" b="0" i="1"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image</a:t>
            </a:r>
          </a:p>
        </p:txBody>
      </p:sp>
      <p:sp>
        <p:nvSpPr>
          <p:cNvPr id="50" name="Rectangle 49">
            <a:extLst>
              <a:ext uri="{FF2B5EF4-FFF2-40B4-BE49-F238E27FC236}">
                <a16:creationId xmlns:a16="http://schemas.microsoft.com/office/drawing/2014/main" id="{428D35FE-6593-4AF0-8054-9DD418E4D5D7}"/>
              </a:ext>
            </a:extLst>
          </p:cNvPr>
          <p:cNvSpPr/>
          <p:nvPr/>
        </p:nvSpPr>
        <p:spPr bwMode="gray">
          <a:xfrm>
            <a:off x="1253640" y="4041605"/>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1" i="1" u="none" strike="noStrike" kern="0" cap="none" spc="0" normalizeH="0" baseline="0" noProof="0" dirty="0">
                <a:ln>
                  <a:noFill/>
                </a:ln>
                <a:solidFill>
                  <a:srgbClr val="FFFFFF"/>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51" name="Arrow: Down 50">
            <a:extLst>
              <a:ext uri="{FF2B5EF4-FFF2-40B4-BE49-F238E27FC236}">
                <a16:creationId xmlns:a16="http://schemas.microsoft.com/office/drawing/2014/main" id="{49F60C4C-14A2-4A83-BA8E-7096DFE4607F}"/>
              </a:ext>
            </a:extLst>
          </p:cNvPr>
          <p:cNvSpPr/>
          <p:nvPr/>
        </p:nvSpPr>
        <p:spPr bwMode="gray">
          <a:xfrm>
            <a:off x="1931245" y="3294937"/>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52" name="Arrow: Down 51">
            <a:extLst>
              <a:ext uri="{FF2B5EF4-FFF2-40B4-BE49-F238E27FC236}">
                <a16:creationId xmlns:a16="http://schemas.microsoft.com/office/drawing/2014/main" id="{99BA13E4-8721-41D6-829A-E0DC11E1D40C}"/>
              </a:ext>
            </a:extLst>
          </p:cNvPr>
          <p:cNvSpPr/>
          <p:nvPr/>
        </p:nvSpPr>
        <p:spPr bwMode="gray">
          <a:xfrm>
            <a:off x="1931245" y="3869749"/>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53" name="Arrow: Down 52">
            <a:extLst>
              <a:ext uri="{FF2B5EF4-FFF2-40B4-BE49-F238E27FC236}">
                <a16:creationId xmlns:a16="http://schemas.microsoft.com/office/drawing/2014/main" id="{913DB154-8C22-442F-BD1C-0A3547CF54A4}"/>
              </a:ext>
            </a:extLst>
          </p:cNvPr>
          <p:cNvSpPr/>
          <p:nvPr/>
        </p:nvSpPr>
        <p:spPr bwMode="gray">
          <a:xfrm>
            <a:off x="1931245" y="2467077"/>
            <a:ext cx="1084882" cy="286794"/>
          </a:xfrm>
          <a:prstGeom prst="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55" name="Rectangle 54">
            <a:extLst>
              <a:ext uri="{FF2B5EF4-FFF2-40B4-BE49-F238E27FC236}">
                <a16:creationId xmlns:a16="http://schemas.microsoft.com/office/drawing/2014/main" id="{6F8B0FAA-ACCE-4CBD-AB25-3BAB95DE058B}"/>
              </a:ext>
            </a:extLst>
          </p:cNvPr>
          <p:cNvSpPr/>
          <p:nvPr/>
        </p:nvSpPr>
        <p:spPr bwMode="gray">
          <a:xfrm>
            <a:off x="1253640" y="2891981"/>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56" name="Rectangle 55">
            <a:extLst>
              <a:ext uri="{FF2B5EF4-FFF2-40B4-BE49-F238E27FC236}">
                <a16:creationId xmlns:a16="http://schemas.microsoft.com/office/drawing/2014/main" id="{5CDC77D5-0EA9-4293-8128-4C874B151913}"/>
              </a:ext>
            </a:extLst>
          </p:cNvPr>
          <p:cNvSpPr/>
          <p:nvPr/>
        </p:nvSpPr>
        <p:spPr bwMode="gray">
          <a:xfrm>
            <a:off x="1253640" y="3466793"/>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debian:stretch-slim</a:t>
            </a:r>
            <a:endPar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65" name="Rectangle 64">
            <a:extLst>
              <a:ext uri="{FF2B5EF4-FFF2-40B4-BE49-F238E27FC236}">
                <a16:creationId xmlns:a16="http://schemas.microsoft.com/office/drawing/2014/main" id="{E8C644F6-16E9-4D20-8F2B-3F1177622582}"/>
              </a:ext>
            </a:extLst>
          </p:cNvPr>
          <p:cNvSpPr/>
          <p:nvPr/>
        </p:nvSpPr>
        <p:spPr bwMode="gray">
          <a:xfrm>
            <a:off x="8355106" y="2178424"/>
            <a:ext cx="3007085" cy="2404247"/>
          </a:xfrm>
          <a:prstGeom prst="rect">
            <a:avLst/>
          </a:prstGeom>
          <a:solidFill>
            <a:schemeClr val="tx2"/>
          </a:solidFill>
          <a:ln w="6350" algn="ctr">
            <a:noFill/>
            <a:miter lim="800000"/>
            <a:headEnd/>
            <a:tailEnd/>
          </a:ln>
        </p:spPr>
        <p:txBody>
          <a:bodyPr vert="vert270" lIns="90000" tIns="72000" rIns="90000" bIns="72000" rtlCol="0" anchor="t" anchorCtr="0"/>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200" b="0" i="1"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image</a:t>
            </a:r>
          </a:p>
        </p:txBody>
      </p:sp>
      <p:sp>
        <p:nvSpPr>
          <p:cNvPr id="66" name="Rectangle 65">
            <a:extLst>
              <a:ext uri="{FF2B5EF4-FFF2-40B4-BE49-F238E27FC236}">
                <a16:creationId xmlns:a16="http://schemas.microsoft.com/office/drawing/2014/main" id="{318A55FD-DD56-43FC-9F49-FFD402CDE595}"/>
              </a:ext>
            </a:extLst>
          </p:cNvPr>
          <p:cNvSpPr/>
          <p:nvPr/>
        </p:nvSpPr>
        <p:spPr bwMode="gray">
          <a:xfrm>
            <a:off x="8801922" y="4041605"/>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1" i="1" u="none" strike="noStrike" kern="0" cap="none" spc="0" normalizeH="0" baseline="0" noProof="0" dirty="0">
                <a:ln>
                  <a:noFill/>
                </a:ln>
                <a:solidFill>
                  <a:srgbClr val="FFFFFF"/>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67" name="Arrow: Down 66">
            <a:extLst>
              <a:ext uri="{FF2B5EF4-FFF2-40B4-BE49-F238E27FC236}">
                <a16:creationId xmlns:a16="http://schemas.microsoft.com/office/drawing/2014/main" id="{639B4083-AA64-4A33-AA0C-0F8AD309FB38}"/>
              </a:ext>
            </a:extLst>
          </p:cNvPr>
          <p:cNvSpPr/>
          <p:nvPr/>
        </p:nvSpPr>
        <p:spPr bwMode="gray">
          <a:xfrm>
            <a:off x="9479527" y="3294937"/>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68" name="Arrow: Down 67">
            <a:extLst>
              <a:ext uri="{FF2B5EF4-FFF2-40B4-BE49-F238E27FC236}">
                <a16:creationId xmlns:a16="http://schemas.microsoft.com/office/drawing/2014/main" id="{747363EB-1785-4190-9DB7-9F6EC1DAEA1B}"/>
              </a:ext>
            </a:extLst>
          </p:cNvPr>
          <p:cNvSpPr/>
          <p:nvPr/>
        </p:nvSpPr>
        <p:spPr bwMode="gray">
          <a:xfrm>
            <a:off x="9479527" y="3869749"/>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71" name="Rectangle 70">
            <a:extLst>
              <a:ext uri="{FF2B5EF4-FFF2-40B4-BE49-F238E27FC236}">
                <a16:creationId xmlns:a16="http://schemas.microsoft.com/office/drawing/2014/main" id="{84881693-BE22-4ECB-8F24-5CFC2D7150FD}"/>
              </a:ext>
            </a:extLst>
          </p:cNvPr>
          <p:cNvSpPr/>
          <p:nvPr/>
        </p:nvSpPr>
        <p:spPr bwMode="gray">
          <a:xfrm>
            <a:off x="8801922" y="2891981"/>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72" name="Rectangle 71">
            <a:extLst>
              <a:ext uri="{FF2B5EF4-FFF2-40B4-BE49-F238E27FC236}">
                <a16:creationId xmlns:a16="http://schemas.microsoft.com/office/drawing/2014/main" id="{D0789EB0-C32A-451C-B131-C178A2D6B675}"/>
              </a:ext>
            </a:extLst>
          </p:cNvPr>
          <p:cNvSpPr/>
          <p:nvPr/>
        </p:nvSpPr>
        <p:spPr bwMode="gray">
          <a:xfrm>
            <a:off x="8801922" y="3466793"/>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debian:stretch-slim</a:t>
            </a:r>
            <a:endPar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74" name="Arrow: Down 73">
            <a:extLst>
              <a:ext uri="{FF2B5EF4-FFF2-40B4-BE49-F238E27FC236}">
                <a16:creationId xmlns:a16="http://schemas.microsoft.com/office/drawing/2014/main" id="{D62FCB14-0287-44C9-94F3-CDC26271A718}"/>
              </a:ext>
            </a:extLst>
          </p:cNvPr>
          <p:cNvSpPr/>
          <p:nvPr/>
        </p:nvSpPr>
        <p:spPr bwMode="gray">
          <a:xfrm>
            <a:off x="9479527" y="2725771"/>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73" name="Rectangle 72">
            <a:extLst>
              <a:ext uri="{FF2B5EF4-FFF2-40B4-BE49-F238E27FC236}">
                <a16:creationId xmlns:a16="http://schemas.microsoft.com/office/drawing/2014/main" id="{BC77ED6F-5900-4CFA-9ACE-75438C98D260}"/>
              </a:ext>
            </a:extLst>
          </p:cNvPr>
          <p:cNvSpPr/>
          <p:nvPr/>
        </p:nvSpPr>
        <p:spPr bwMode="gray">
          <a:xfrm>
            <a:off x="8801922" y="2317169"/>
            <a:ext cx="2440092" cy="402956"/>
          </a:xfrm>
          <a:prstGeom prst="rect">
            <a:avLst/>
          </a:prstGeom>
          <a:solidFill>
            <a:schemeClr val="accent5">
              <a:lumMod val="60000"/>
              <a:lumOff val="40000"/>
            </a:schemeClr>
          </a:solidFill>
          <a:ln w="6350"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Committed layer</a:t>
            </a:r>
          </a:p>
        </p:txBody>
      </p:sp>
      <p:sp>
        <p:nvSpPr>
          <p:cNvPr id="76" name="Arrow: Down 75">
            <a:extLst>
              <a:ext uri="{FF2B5EF4-FFF2-40B4-BE49-F238E27FC236}">
                <a16:creationId xmlns:a16="http://schemas.microsoft.com/office/drawing/2014/main" id="{22EF1397-7D5C-431E-A893-6A5AA26C5405}"/>
              </a:ext>
            </a:extLst>
          </p:cNvPr>
          <p:cNvSpPr/>
          <p:nvPr/>
        </p:nvSpPr>
        <p:spPr bwMode="gray">
          <a:xfrm>
            <a:off x="9479527" y="1890835"/>
            <a:ext cx="1084882" cy="286794"/>
          </a:xfrm>
          <a:prstGeom prst="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77" name="Rectangle 76">
            <a:extLst>
              <a:ext uri="{FF2B5EF4-FFF2-40B4-BE49-F238E27FC236}">
                <a16:creationId xmlns:a16="http://schemas.microsoft.com/office/drawing/2014/main" id="{529A800C-BC95-48ED-BFC9-4DFFC0B77842}"/>
              </a:ext>
            </a:extLst>
          </p:cNvPr>
          <p:cNvSpPr/>
          <p:nvPr/>
        </p:nvSpPr>
        <p:spPr bwMode="gray">
          <a:xfrm>
            <a:off x="8355106" y="1527700"/>
            <a:ext cx="3011818" cy="363135"/>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400" b="0" i="1"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new Container RW layer</a:t>
            </a:r>
          </a:p>
        </p:txBody>
      </p:sp>
      <p:sp>
        <p:nvSpPr>
          <p:cNvPr id="54" name="Rectangle 53">
            <a:extLst>
              <a:ext uri="{FF2B5EF4-FFF2-40B4-BE49-F238E27FC236}">
                <a16:creationId xmlns:a16="http://schemas.microsoft.com/office/drawing/2014/main" id="{908746BE-2292-4B7A-8F57-36D3962B3EF9}"/>
              </a:ext>
            </a:extLst>
          </p:cNvPr>
          <p:cNvSpPr/>
          <p:nvPr/>
        </p:nvSpPr>
        <p:spPr bwMode="gray">
          <a:xfrm>
            <a:off x="806824" y="2103942"/>
            <a:ext cx="3011818" cy="363135"/>
          </a:xfrm>
          <a:prstGeom prst="rect">
            <a:avLst/>
          </a:prstGeom>
          <a:solidFill>
            <a:schemeClr val="accent5">
              <a:lumMod val="60000"/>
              <a:lumOff val="40000"/>
            </a:schemeClr>
          </a:solidFill>
          <a:ln w="6350"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400" b="0" i="1"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Container RW layer</a:t>
            </a:r>
          </a:p>
        </p:txBody>
      </p:sp>
      <p:cxnSp>
        <p:nvCxnSpPr>
          <p:cNvPr id="21" name="Straight Arrow Connector 20">
            <a:extLst>
              <a:ext uri="{FF2B5EF4-FFF2-40B4-BE49-F238E27FC236}">
                <a16:creationId xmlns:a16="http://schemas.microsoft.com/office/drawing/2014/main" id="{169BAC1F-5D8C-4935-91F4-CD90A501919D}"/>
              </a:ext>
            </a:extLst>
          </p:cNvPr>
          <p:cNvCxnSpPr>
            <a:stCxn id="54" idx="3"/>
            <a:endCxn id="73" idx="1"/>
          </p:cNvCxnSpPr>
          <p:nvPr/>
        </p:nvCxnSpPr>
        <p:spPr>
          <a:xfrm>
            <a:off x="3818642" y="2285510"/>
            <a:ext cx="4983280" cy="233137"/>
          </a:xfrm>
          <a:prstGeom prst="straightConnector1">
            <a:avLst/>
          </a:prstGeom>
          <a:ln w="508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86F92A83-9614-4911-9CEF-77F729917087}"/>
              </a:ext>
            </a:extLst>
          </p:cNvPr>
          <p:cNvSpPr/>
          <p:nvPr/>
        </p:nvSpPr>
        <p:spPr bwMode="gray">
          <a:xfrm>
            <a:off x="597132" y="2636258"/>
            <a:ext cx="3544268" cy="2276987"/>
          </a:xfrm>
          <a:prstGeom prst="roundRect">
            <a:avLst/>
          </a:prstGeom>
          <a:noFill/>
          <a:ln w="15875" algn="ctr">
            <a:solidFill>
              <a:srgbClr val="C00000"/>
            </a:solidFill>
            <a:prstDash val="dash"/>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26" name="Rectangle: Rounded Corners 25">
            <a:extLst>
              <a:ext uri="{FF2B5EF4-FFF2-40B4-BE49-F238E27FC236}">
                <a16:creationId xmlns:a16="http://schemas.microsoft.com/office/drawing/2014/main" id="{4470F924-E951-459C-8F3D-EB94CA87BC1E}"/>
              </a:ext>
            </a:extLst>
          </p:cNvPr>
          <p:cNvSpPr/>
          <p:nvPr/>
        </p:nvSpPr>
        <p:spPr bwMode="gray">
          <a:xfrm>
            <a:off x="8057197" y="2082468"/>
            <a:ext cx="3544268" cy="2882348"/>
          </a:xfrm>
          <a:prstGeom prst="roundRect">
            <a:avLst/>
          </a:prstGeom>
          <a:noFill/>
          <a:ln w="15875" algn="ctr">
            <a:solidFill>
              <a:srgbClr val="C00000"/>
            </a:solidFill>
            <a:prstDash val="dash"/>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9077A48A-D4B0-41BF-8204-F15E6A354255}"/>
              </a:ext>
            </a:extLst>
          </p:cNvPr>
          <p:cNvSpPr txBox="1"/>
          <p:nvPr/>
        </p:nvSpPr>
        <p:spPr>
          <a:xfrm>
            <a:off x="882061" y="4940032"/>
            <a:ext cx="1917322" cy="276999"/>
          </a:xfrm>
          <a:prstGeom prst="rect">
            <a:avLst/>
          </a:prstGeom>
          <a:noFill/>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C00000"/>
                </a:solidFill>
                <a:effectLst/>
                <a:uLnTx/>
                <a:uFillTx/>
                <a:latin typeface="Arial"/>
                <a:ea typeface="Arial Unicode MS" pitchFamily="34" charset="-128"/>
                <a:cs typeface="Arial Unicode MS" pitchFamily="34" charset="-128"/>
              </a:rPr>
              <a:t>e.g. my-nginx:v1.0</a:t>
            </a:r>
          </a:p>
        </p:txBody>
      </p:sp>
      <p:sp>
        <p:nvSpPr>
          <p:cNvPr id="28" name="TextBox 27">
            <a:extLst>
              <a:ext uri="{FF2B5EF4-FFF2-40B4-BE49-F238E27FC236}">
                <a16:creationId xmlns:a16="http://schemas.microsoft.com/office/drawing/2014/main" id="{28B1E49C-0C2C-40FF-81BA-DB2C76C10E9E}"/>
              </a:ext>
            </a:extLst>
          </p:cNvPr>
          <p:cNvSpPr txBox="1"/>
          <p:nvPr/>
        </p:nvSpPr>
        <p:spPr>
          <a:xfrm>
            <a:off x="8413669" y="5034700"/>
            <a:ext cx="2150739" cy="276999"/>
          </a:xfrm>
          <a:prstGeom prst="rect">
            <a:avLst/>
          </a:prstGeom>
          <a:noFill/>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C00000"/>
                </a:solidFill>
                <a:effectLst/>
                <a:uLnTx/>
                <a:uFillTx/>
                <a:latin typeface="Arial"/>
                <a:ea typeface="Arial Unicode MS" pitchFamily="34" charset="-128"/>
                <a:cs typeface="Arial Unicode MS" pitchFamily="34" charset="-128"/>
              </a:rPr>
              <a:t>e.g. my-nginx:2.0</a:t>
            </a:r>
          </a:p>
        </p:txBody>
      </p:sp>
      <p:sp>
        <p:nvSpPr>
          <p:cNvPr id="5" name="TextBox 4">
            <a:extLst>
              <a:ext uri="{FF2B5EF4-FFF2-40B4-BE49-F238E27FC236}">
                <a16:creationId xmlns:a16="http://schemas.microsoft.com/office/drawing/2014/main" id="{C1C8CAC8-D981-479F-AAE8-7E235A1894D9}"/>
              </a:ext>
            </a:extLst>
          </p:cNvPr>
          <p:cNvSpPr txBox="1"/>
          <p:nvPr/>
        </p:nvSpPr>
        <p:spPr>
          <a:xfrm rot="19618200">
            <a:off x="2850247" y="2271272"/>
            <a:ext cx="6463934" cy="2215991"/>
          </a:xfrm>
          <a:prstGeom prst="rect">
            <a:avLst/>
          </a:prstGeom>
          <a:solidFill>
            <a:schemeClr val="bg1"/>
          </a:solidFill>
          <a:ln>
            <a:solidFill>
              <a:schemeClr val="tx1"/>
            </a:solidFill>
          </a:ln>
        </p:spPr>
        <p:txBody>
          <a:bodyPr wrap="square" lIns="0" tIns="0" rIns="0" bIns="0" rtlCol="0">
            <a:spAutoFit/>
          </a:bodyPr>
          <a:lstStyle/>
          <a:p>
            <a:pPr marL="0" marR="0" lvl="0" indent="0" algn="ctr"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72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Not </a:t>
            </a:r>
            <a:r>
              <a:rPr kumimoji="0" lang="de-DE" sz="7200" b="0" i="0" u="none" strike="noStrike" kern="0" cap="none" spc="0" normalizeH="0" baseline="0" noProof="0" dirty="0" err="1">
                <a:ln>
                  <a:noFill/>
                </a:ln>
                <a:solidFill>
                  <a:srgbClr val="FF0000"/>
                </a:solidFill>
                <a:effectLst/>
                <a:uLnTx/>
                <a:uFillTx/>
                <a:latin typeface="Arial"/>
                <a:ea typeface="Arial Unicode MS" pitchFamily="34" charset="-128"/>
                <a:cs typeface="Arial Unicode MS" pitchFamily="34" charset="-128"/>
              </a:rPr>
              <a:t>recommended</a:t>
            </a:r>
            <a:r>
              <a:rPr kumimoji="0" lang="de-DE" sz="72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 !</a:t>
            </a:r>
          </a:p>
        </p:txBody>
      </p:sp>
    </p:spTree>
    <p:extLst>
      <p:ext uri="{BB962C8B-B14F-4D97-AF65-F5344CB8AC3E}">
        <p14:creationId xmlns:p14="http://schemas.microsoft.com/office/powerpoint/2010/main" val="100129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500" fill="hold"/>
                                        <p:tgtEl>
                                          <p:spTgt spid="66"/>
                                        </p:tgtEl>
                                        <p:attrNameLst>
                                          <p:attrName>ppt_x</p:attrName>
                                        </p:attrNameLst>
                                      </p:cBhvr>
                                      <p:tavLst>
                                        <p:tav tm="0">
                                          <p:val>
                                            <p:strVal val="#ppt_x"/>
                                          </p:val>
                                        </p:tav>
                                        <p:tav tm="100000">
                                          <p:val>
                                            <p:strVal val="#ppt_x"/>
                                          </p:val>
                                        </p:tav>
                                      </p:tavLst>
                                    </p:anim>
                                    <p:anim calcmode="lin" valueType="num">
                                      <p:cBhvr additive="base">
                                        <p:cTn id="12" dur="500" fill="hold"/>
                                        <p:tgtEl>
                                          <p:spTgt spid="6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500" fill="hold"/>
                                        <p:tgtEl>
                                          <p:spTgt spid="67"/>
                                        </p:tgtEl>
                                        <p:attrNameLst>
                                          <p:attrName>ppt_x</p:attrName>
                                        </p:attrNameLst>
                                      </p:cBhvr>
                                      <p:tavLst>
                                        <p:tav tm="0">
                                          <p:val>
                                            <p:strVal val="#ppt_x"/>
                                          </p:val>
                                        </p:tav>
                                        <p:tav tm="100000">
                                          <p:val>
                                            <p:strVal val="#ppt_x"/>
                                          </p:val>
                                        </p:tav>
                                      </p:tavLst>
                                    </p:anim>
                                    <p:anim calcmode="lin" valueType="num">
                                      <p:cBhvr additive="base">
                                        <p:cTn id="16" dur="500" fill="hold"/>
                                        <p:tgtEl>
                                          <p:spTgt spid="6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fill="hold"/>
                                        <p:tgtEl>
                                          <p:spTgt spid="68"/>
                                        </p:tgtEl>
                                        <p:attrNameLst>
                                          <p:attrName>ppt_x</p:attrName>
                                        </p:attrNameLst>
                                      </p:cBhvr>
                                      <p:tavLst>
                                        <p:tav tm="0">
                                          <p:val>
                                            <p:strVal val="#ppt_x"/>
                                          </p:val>
                                        </p:tav>
                                        <p:tav tm="100000">
                                          <p:val>
                                            <p:strVal val="#ppt_x"/>
                                          </p:val>
                                        </p:tav>
                                      </p:tavLst>
                                    </p:anim>
                                    <p:anim calcmode="lin" valueType="num">
                                      <p:cBhvr additive="base">
                                        <p:cTn id="20" dur="500" fill="hold"/>
                                        <p:tgtEl>
                                          <p:spTgt spid="6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1"/>
                                        </p:tgtEl>
                                        <p:attrNameLst>
                                          <p:attrName>style.visibility</p:attrName>
                                        </p:attrNameLst>
                                      </p:cBhvr>
                                      <p:to>
                                        <p:strVal val="visible"/>
                                      </p:to>
                                    </p:set>
                                    <p:anim calcmode="lin" valueType="num">
                                      <p:cBhvr additive="base">
                                        <p:cTn id="23" dur="500" fill="hold"/>
                                        <p:tgtEl>
                                          <p:spTgt spid="71"/>
                                        </p:tgtEl>
                                        <p:attrNameLst>
                                          <p:attrName>ppt_x</p:attrName>
                                        </p:attrNameLst>
                                      </p:cBhvr>
                                      <p:tavLst>
                                        <p:tav tm="0">
                                          <p:val>
                                            <p:strVal val="#ppt_x"/>
                                          </p:val>
                                        </p:tav>
                                        <p:tav tm="100000">
                                          <p:val>
                                            <p:strVal val="#ppt_x"/>
                                          </p:val>
                                        </p:tav>
                                      </p:tavLst>
                                    </p:anim>
                                    <p:anim calcmode="lin" valueType="num">
                                      <p:cBhvr additive="base">
                                        <p:cTn id="24" dur="500" fill="hold"/>
                                        <p:tgtEl>
                                          <p:spTgt spid="7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anim calcmode="lin" valueType="num">
                                      <p:cBhvr additive="base">
                                        <p:cTn id="27" dur="500" fill="hold"/>
                                        <p:tgtEl>
                                          <p:spTgt spid="72"/>
                                        </p:tgtEl>
                                        <p:attrNameLst>
                                          <p:attrName>ppt_x</p:attrName>
                                        </p:attrNameLst>
                                      </p:cBhvr>
                                      <p:tavLst>
                                        <p:tav tm="0">
                                          <p:val>
                                            <p:strVal val="#ppt_x"/>
                                          </p:val>
                                        </p:tav>
                                        <p:tav tm="100000">
                                          <p:val>
                                            <p:strVal val="#ppt_x"/>
                                          </p:val>
                                        </p:tav>
                                      </p:tavLst>
                                    </p:anim>
                                    <p:anim calcmode="lin" valueType="num">
                                      <p:cBhvr additive="base">
                                        <p:cTn id="28" dur="500" fill="hold"/>
                                        <p:tgtEl>
                                          <p:spTgt spid="7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4"/>
                                        </p:tgtEl>
                                        <p:attrNameLst>
                                          <p:attrName>style.visibility</p:attrName>
                                        </p:attrNameLst>
                                      </p:cBhvr>
                                      <p:to>
                                        <p:strVal val="visible"/>
                                      </p:to>
                                    </p:set>
                                    <p:anim calcmode="lin" valueType="num">
                                      <p:cBhvr additive="base">
                                        <p:cTn id="31" dur="500" fill="hold"/>
                                        <p:tgtEl>
                                          <p:spTgt spid="74"/>
                                        </p:tgtEl>
                                        <p:attrNameLst>
                                          <p:attrName>ppt_x</p:attrName>
                                        </p:attrNameLst>
                                      </p:cBhvr>
                                      <p:tavLst>
                                        <p:tav tm="0">
                                          <p:val>
                                            <p:strVal val="#ppt_x"/>
                                          </p:val>
                                        </p:tav>
                                        <p:tav tm="100000">
                                          <p:val>
                                            <p:strVal val="#ppt_x"/>
                                          </p:val>
                                        </p:tav>
                                      </p:tavLst>
                                    </p:anim>
                                    <p:anim calcmode="lin" valueType="num">
                                      <p:cBhvr additive="base">
                                        <p:cTn id="32" dur="500" fill="hold"/>
                                        <p:tgtEl>
                                          <p:spTgt spid="7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3"/>
                                        </p:tgtEl>
                                        <p:attrNameLst>
                                          <p:attrName>style.visibility</p:attrName>
                                        </p:attrNameLst>
                                      </p:cBhvr>
                                      <p:to>
                                        <p:strVal val="visible"/>
                                      </p:to>
                                    </p:set>
                                    <p:anim calcmode="lin" valueType="num">
                                      <p:cBhvr additive="base">
                                        <p:cTn id="35" dur="500" fill="hold"/>
                                        <p:tgtEl>
                                          <p:spTgt spid="73"/>
                                        </p:tgtEl>
                                        <p:attrNameLst>
                                          <p:attrName>ppt_x</p:attrName>
                                        </p:attrNameLst>
                                      </p:cBhvr>
                                      <p:tavLst>
                                        <p:tav tm="0">
                                          <p:val>
                                            <p:strVal val="#ppt_x"/>
                                          </p:val>
                                        </p:tav>
                                        <p:tav tm="100000">
                                          <p:val>
                                            <p:strVal val="#ppt_x"/>
                                          </p:val>
                                        </p:tav>
                                      </p:tavLst>
                                    </p:anim>
                                    <p:anim calcmode="lin" valueType="num">
                                      <p:cBhvr additive="base">
                                        <p:cTn id="36" dur="500" fill="hold"/>
                                        <p:tgtEl>
                                          <p:spTgt spid="7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ppt_x"/>
                                          </p:val>
                                        </p:tav>
                                        <p:tav tm="100000">
                                          <p:val>
                                            <p:strVal val="#ppt_x"/>
                                          </p:val>
                                        </p:tav>
                                      </p:tavLst>
                                    </p:anim>
                                    <p:anim calcmode="lin" valueType="num">
                                      <p:cBhvr additive="base">
                                        <p:cTn id="40" dur="500" fill="hold"/>
                                        <p:tgtEl>
                                          <p:spTgt spid="2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additive="base">
                                        <p:cTn id="47" dur="500" fill="hold"/>
                                        <p:tgtEl>
                                          <p:spTgt spid="26"/>
                                        </p:tgtEl>
                                        <p:attrNameLst>
                                          <p:attrName>ppt_x</p:attrName>
                                        </p:attrNameLst>
                                      </p:cBhvr>
                                      <p:tavLst>
                                        <p:tav tm="0">
                                          <p:val>
                                            <p:strVal val="#ppt_x"/>
                                          </p:val>
                                        </p:tav>
                                        <p:tav tm="100000">
                                          <p:val>
                                            <p:strVal val="#ppt_x"/>
                                          </p:val>
                                        </p:tav>
                                      </p:tavLst>
                                    </p:anim>
                                    <p:anim calcmode="lin" valueType="num">
                                      <p:cBhvr additive="base">
                                        <p:cTn id="48" dur="500" fill="hold"/>
                                        <p:tgtEl>
                                          <p:spTgt spid="2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ppt_x"/>
                                          </p:val>
                                        </p:tav>
                                        <p:tav tm="100000">
                                          <p:val>
                                            <p:strVal val="#ppt_x"/>
                                          </p:val>
                                        </p:tav>
                                      </p:tavLst>
                                    </p:anim>
                                    <p:anim calcmode="lin" valueType="num">
                                      <p:cBhvr additive="base">
                                        <p:cTn id="5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76"/>
                                        </p:tgtEl>
                                        <p:attrNameLst>
                                          <p:attrName>style.visibility</p:attrName>
                                        </p:attrNameLst>
                                      </p:cBhvr>
                                      <p:to>
                                        <p:strVal val="visible"/>
                                      </p:to>
                                    </p:set>
                                    <p:anim calcmode="lin" valueType="num">
                                      <p:cBhvr additive="base">
                                        <p:cTn id="57" dur="500" fill="hold"/>
                                        <p:tgtEl>
                                          <p:spTgt spid="76"/>
                                        </p:tgtEl>
                                        <p:attrNameLst>
                                          <p:attrName>ppt_x</p:attrName>
                                        </p:attrNameLst>
                                      </p:cBhvr>
                                      <p:tavLst>
                                        <p:tav tm="0">
                                          <p:val>
                                            <p:strVal val="#ppt_x"/>
                                          </p:val>
                                        </p:tav>
                                        <p:tav tm="100000">
                                          <p:val>
                                            <p:strVal val="#ppt_x"/>
                                          </p:val>
                                        </p:tav>
                                      </p:tavLst>
                                    </p:anim>
                                    <p:anim calcmode="lin" valueType="num">
                                      <p:cBhvr additive="base">
                                        <p:cTn id="58" dur="500" fill="hold"/>
                                        <p:tgtEl>
                                          <p:spTgt spid="7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7"/>
                                        </p:tgtEl>
                                        <p:attrNameLst>
                                          <p:attrName>style.visibility</p:attrName>
                                        </p:attrNameLst>
                                      </p:cBhvr>
                                      <p:to>
                                        <p:strVal val="visible"/>
                                      </p:to>
                                    </p:set>
                                    <p:anim calcmode="lin" valueType="num">
                                      <p:cBhvr additive="base">
                                        <p:cTn id="61" dur="500" fill="hold"/>
                                        <p:tgtEl>
                                          <p:spTgt spid="77"/>
                                        </p:tgtEl>
                                        <p:attrNameLst>
                                          <p:attrName>ppt_x</p:attrName>
                                        </p:attrNameLst>
                                      </p:cBhvr>
                                      <p:tavLst>
                                        <p:tav tm="0">
                                          <p:val>
                                            <p:strVal val="#ppt_x"/>
                                          </p:val>
                                        </p:tav>
                                        <p:tav tm="100000">
                                          <p:val>
                                            <p:strVal val="#ppt_x"/>
                                          </p:val>
                                        </p:tav>
                                      </p:tavLst>
                                    </p:anim>
                                    <p:anim calcmode="lin" valueType="num">
                                      <p:cBhvr additive="base">
                                        <p:cTn id="62"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8"/>
                                        </p:tgtEl>
                                        <p:attrNameLst>
                                          <p:attrName>style.visibility</p:attrName>
                                        </p:attrNameLst>
                                      </p:cBhvr>
                                      <p:to>
                                        <p:strVal val="visible"/>
                                      </p:to>
                                    </p:set>
                                    <p:anim calcmode="lin" valueType="num">
                                      <p:cBhvr additive="base">
                                        <p:cTn id="67" dur="500" fill="hold"/>
                                        <p:tgtEl>
                                          <p:spTgt spid="38"/>
                                        </p:tgtEl>
                                        <p:attrNameLst>
                                          <p:attrName>ppt_x</p:attrName>
                                        </p:attrNameLst>
                                      </p:cBhvr>
                                      <p:tavLst>
                                        <p:tav tm="0">
                                          <p:val>
                                            <p:strVal val="#ppt_x"/>
                                          </p:val>
                                        </p:tav>
                                        <p:tav tm="100000">
                                          <p:val>
                                            <p:strVal val="#ppt_x"/>
                                          </p:val>
                                        </p:tav>
                                      </p:tavLst>
                                    </p:anim>
                                    <p:anim calcmode="lin" valueType="num">
                                      <p:cBhvr additive="base">
                                        <p:cTn id="68" dur="500" fill="hold"/>
                                        <p:tgtEl>
                                          <p:spTgt spid="3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7">
                                            <p:txEl>
                                              <p:pRg st="0" end="0"/>
                                            </p:txEl>
                                          </p:spTgt>
                                        </p:tgtEl>
                                        <p:attrNameLst>
                                          <p:attrName>style.visibility</p:attrName>
                                        </p:attrNameLst>
                                      </p:cBhvr>
                                      <p:to>
                                        <p:strVal val="visible"/>
                                      </p:to>
                                    </p:set>
                                    <p:anim calcmode="lin" valueType="num">
                                      <p:cBhvr additive="base">
                                        <p:cTn id="71"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7">
                                            <p:txEl>
                                              <p:pRg st="0" end="0"/>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7">
                                            <p:txEl>
                                              <p:pRg st="1" end="1"/>
                                            </p:txEl>
                                          </p:spTgt>
                                        </p:tgtEl>
                                        <p:attrNameLst>
                                          <p:attrName>style.visibility</p:attrName>
                                        </p:attrNameLst>
                                      </p:cBhvr>
                                      <p:to>
                                        <p:strVal val="visible"/>
                                      </p:to>
                                    </p:set>
                                    <p:anim calcmode="lin" valueType="num">
                                      <p:cBhvr additive="base">
                                        <p:cTn id="75" dur="500" fill="hold"/>
                                        <p:tgtEl>
                                          <p:spTgt spid="37">
                                            <p:txEl>
                                              <p:pRg st="1" end="1"/>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5"/>
                                        </p:tgtEl>
                                        <p:attrNameLst>
                                          <p:attrName>style.visibility</p:attrName>
                                        </p:attrNameLst>
                                      </p:cBhvr>
                                      <p:to>
                                        <p:strVal val="visible"/>
                                      </p:to>
                                    </p:set>
                                    <p:anim calcmode="lin" valueType="num">
                                      <p:cBhvr additive="base">
                                        <p:cTn id="81" dur="500" fill="hold"/>
                                        <p:tgtEl>
                                          <p:spTgt spid="5"/>
                                        </p:tgtEl>
                                        <p:attrNameLst>
                                          <p:attrName>ppt_x</p:attrName>
                                        </p:attrNameLst>
                                      </p:cBhvr>
                                      <p:tavLst>
                                        <p:tav tm="0">
                                          <p:val>
                                            <p:strVal val="#ppt_x"/>
                                          </p:val>
                                        </p:tav>
                                        <p:tav tm="100000">
                                          <p:val>
                                            <p:strVal val="#ppt_x"/>
                                          </p:val>
                                        </p:tav>
                                      </p:tavLst>
                                    </p:anim>
                                    <p:anim calcmode="lin" valueType="num">
                                      <p:cBhvr additive="base">
                                        <p:cTn id="8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7" grpId="0" build="p"/>
      <p:bldP spid="65" grpId="0" animBg="1"/>
      <p:bldP spid="66" grpId="0" animBg="1"/>
      <p:bldP spid="67" grpId="0" animBg="1"/>
      <p:bldP spid="68" grpId="0" animBg="1"/>
      <p:bldP spid="71" grpId="0" animBg="1"/>
      <p:bldP spid="72" grpId="0" animBg="1"/>
      <p:bldP spid="74" grpId="0" animBg="1"/>
      <p:bldP spid="73" grpId="0" animBg="1"/>
      <p:bldP spid="76" grpId="0" animBg="1"/>
      <p:bldP spid="77" grpId="0" animBg="1"/>
      <p:bldP spid="26" grpId="0" animBg="1"/>
      <p:bldP spid="28" grpId="0"/>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Information about images</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Available images</a:t>
            </a:r>
          </a:p>
          <a:p>
            <a:pPr lvl="1"/>
            <a:r>
              <a:rPr lang="en-US" sz="1600" dirty="0"/>
              <a:t>the command </a:t>
            </a:r>
            <a:r>
              <a:rPr lang="en-US" sz="1600" b="1" dirty="0">
                <a:latin typeface="Courier New" panose="02070309020205020404" pitchFamily="49" charset="0"/>
                <a:cs typeface="Courier New" panose="02070309020205020404" pitchFamily="49" charset="0"/>
              </a:rPr>
              <a:t>docker image list</a:t>
            </a:r>
            <a:r>
              <a:rPr lang="en-US" sz="1600" dirty="0"/>
              <a:t> gives a list of all available images on a host</a:t>
            </a:r>
          </a:p>
        </p:txBody>
      </p:sp>
      <p:cxnSp>
        <p:nvCxnSpPr>
          <p:cNvPr id="5" name="Straight Arrow Connector 4"/>
          <p:cNvCxnSpPr>
            <a:endCxn id="10" idx="0"/>
          </p:cNvCxnSpPr>
          <p:nvPr/>
        </p:nvCxnSpPr>
        <p:spPr>
          <a:xfrm flipH="1">
            <a:off x="1299337" y="3466006"/>
            <a:ext cx="15658" cy="15125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gray">
          <a:xfrm>
            <a:off x="503999" y="4978581"/>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image name</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5454869" y="4639771"/>
            <a:ext cx="1590675" cy="41039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useful description</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19" name="Straight Arrow Connector 18"/>
          <p:cNvCxnSpPr>
            <a:endCxn id="18" idx="0"/>
          </p:cNvCxnSpPr>
          <p:nvPr/>
        </p:nvCxnSpPr>
        <p:spPr>
          <a:xfrm flipH="1">
            <a:off x="6250207" y="3429000"/>
            <a:ext cx="10350"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DAD5EE9-87E2-4E80-992D-055F0F78C9FE}"/>
              </a:ext>
            </a:extLst>
          </p:cNvPr>
          <p:cNvSpPr/>
          <p:nvPr/>
        </p:nvSpPr>
        <p:spPr bwMode="gray">
          <a:xfrm>
            <a:off x="7055895" y="5215228"/>
            <a:ext cx="1590675" cy="41039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Image ID</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17" name="Straight Arrow Connector 16">
            <a:extLst>
              <a:ext uri="{FF2B5EF4-FFF2-40B4-BE49-F238E27FC236}">
                <a16:creationId xmlns:a16="http://schemas.microsoft.com/office/drawing/2014/main" id="{67AB123F-E55E-48AE-8444-2AEE28C95CE2}"/>
              </a:ext>
            </a:extLst>
          </p:cNvPr>
          <p:cNvCxnSpPr>
            <a:endCxn id="16" idx="0"/>
          </p:cNvCxnSpPr>
          <p:nvPr/>
        </p:nvCxnSpPr>
        <p:spPr>
          <a:xfrm flipH="1">
            <a:off x="7851233" y="4004457"/>
            <a:ext cx="10350"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B3E4AA2-9F14-4191-9B4B-55303495A854}"/>
              </a:ext>
            </a:extLst>
          </p:cNvPr>
          <p:cNvSpPr/>
          <p:nvPr/>
        </p:nvSpPr>
        <p:spPr bwMode="gray">
          <a:xfrm>
            <a:off x="8364433" y="4639771"/>
            <a:ext cx="1590675" cy="41039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Creation Date</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21" name="Straight Arrow Connector 20">
            <a:extLst>
              <a:ext uri="{FF2B5EF4-FFF2-40B4-BE49-F238E27FC236}">
                <a16:creationId xmlns:a16="http://schemas.microsoft.com/office/drawing/2014/main" id="{8BFA6F7F-DCED-4779-9E5C-DAB6870DF68B}"/>
              </a:ext>
            </a:extLst>
          </p:cNvPr>
          <p:cNvCxnSpPr>
            <a:endCxn id="20" idx="0"/>
          </p:cNvCxnSpPr>
          <p:nvPr/>
        </p:nvCxnSpPr>
        <p:spPr>
          <a:xfrm flipH="1">
            <a:off x="9159771" y="3429000"/>
            <a:ext cx="10350"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F679C76B-234C-4E39-A460-851751850CB4}"/>
              </a:ext>
            </a:extLst>
          </p:cNvPr>
          <p:cNvSpPr/>
          <p:nvPr/>
        </p:nvSpPr>
        <p:spPr bwMode="gray">
          <a:xfrm>
            <a:off x="9552264" y="5215228"/>
            <a:ext cx="1590675" cy="41039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Image size</a:t>
            </a:r>
          </a:p>
        </p:txBody>
      </p:sp>
      <p:cxnSp>
        <p:nvCxnSpPr>
          <p:cNvPr id="23" name="Straight Arrow Connector 22">
            <a:extLst>
              <a:ext uri="{FF2B5EF4-FFF2-40B4-BE49-F238E27FC236}">
                <a16:creationId xmlns:a16="http://schemas.microsoft.com/office/drawing/2014/main" id="{0842132D-AD97-4521-A355-3F3827356F9C}"/>
              </a:ext>
            </a:extLst>
          </p:cNvPr>
          <p:cNvCxnSpPr>
            <a:endCxn id="22" idx="0"/>
          </p:cNvCxnSpPr>
          <p:nvPr/>
        </p:nvCxnSpPr>
        <p:spPr>
          <a:xfrm flipH="1">
            <a:off x="10347602" y="4004457"/>
            <a:ext cx="10350"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bwMode="gray">
          <a:xfrm>
            <a:off x="503999" y="2495549"/>
            <a:ext cx="11186477" cy="1721013"/>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docker image list</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REPOSITORY                                                                     TAG                 IMAGE ID            CREATED             SIZE</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stable              ecc98fc2f376        13 days ago         109MB</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latest              dbfc48660aeb        13 days ago         109MB</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mainline            dbfc48660aeb        13 days ago         109MB</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jenkins</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jenkins</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lts</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9cff19ad8c8b        2 weeks ago         730MB</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latest              59788edf1f3e        3 weeks ago         1.15MB</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alpine                                                                         3.8                 196d12cf6ab1        6 weeks ago         4.41MB</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1.15.3              06144b287844        7 weeks ago         109MB</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registry.ingress.wdfcw43a.k8s-train.shoot.canary.k8s-hana.ondemand.com/</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bf91e3ea            06144b287844        7 weeks ago         109MB</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p>
          <a:p>
            <a:pPr defTabSz="914400" fontAlgn="base">
              <a:spcAft>
                <a:spcPct val="0"/>
              </a:spcAft>
              <a:buClr>
                <a:srgbClr val="F0AB00"/>
              </a:buClr>
              <a:buSzPct val="80000"/>
            </a:pP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p:txBody>
      </p:sp>
    </p:spTree>
    <p:extLst>
      <p:ext uri="{BB962C8B-B14F-4D97-AF65-F5344CB8AC3E}">
        <p14:creationId xmlns:p14="http://schemas.microsoft.com/office/powerpoint/2010/main" val="525180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2320775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Registries</a:t>
            </a:r>
          </a:p>
        </p:txBody>
      </p:sp>
      <p:grpSp>
        <p:nvGrpSpPr>
          <p:cNvPr id="14" name="Group 13">
            <a:extLst>
              <a:ext uri="{FF2B5EF4-FFF2-40B4-BE49-F238E27FC236}">
                <a16:creationId xmlns:a16="http://schemas.microsoft.com/office/drawing/2014/main" id="{62C33C2E-FA9F-40D2-9216-0E529E6E9210}"/>
              </a:ext>
            </a:extLst>
          </p:cNvPr>
          <p:cNvGrpSpPr/>
          <p:nvPr/>
        </p:nvGrpSpPr>
        <p:grpSpPr>
          <a:xfrm>
            <a:off x="896466" y="1581875"/>
            <a:ext cx="7789999" cy="3413359"/>
            <a:chOff x="736976" y="1603140"/>
            <a:chExt cx="7789999" cy="3413359"/>
          </a:xfrm>
        </p:grpSpPr>
        <p:sp>
          <p:nvSpPr>
            <p:cNvPr id="9" name="Rectangle 8"/>
            <p:cNvSpPr/>
            <p:nvPr/>
          </p:nvSpPr>
          <p:spPr bwMode="gray">
            <a:xfrm>
              <a:off x="736976" y="1603140"/>
              <a:ext cx="3854714" cy="3413359"/>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a:ln>
                    <a:noFill/>
                  </a:ln>
                  <a:solidFill>
                    <a:schemeClr val="bg1"/>
                  </a:solidFill>
                  <a:effectLst/>
                  <a:uLnTx/>
                  <a:uFillTx/>
                  <a:ea typeface="Arial Unicode MS" pitchFamily="34" charset="-128"/>
                  <a:cs typeface="Arial Unicode MS" pitchFamily="34" charset="-128"/>
                </a:rPr>
                <a:t>Docker Runtime</a:t>
              </a:r>
              <a:endPar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5" name="Arrow: Right 4">
              <a:extLst>
                <a:ext uri="{FF2B5EF4-FFF2-40B4-BE49-F238E27FC236}">
                  <a16:creationId xmlns:a16="http://schemas.microsoft.com/office/drawing/2014/main" id="{919719D0-BABD-467D-9BC7-4DF9AF306A71}"/>
                </a:ext>
              </a:extLst>
            </p:cNvPr>
            <p:cNvSpPr/>
            <p:nvPr/>
          </p:nvSpPr>
          <p:spPr bwMode="gray">
            <a:xfrm>
              <a:off x="4423049" y="3597354"/>
              <a:ext cx="1622839" cy="699696"/>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a:ln>
                    <a:noFill/>
                  </a:ln>
                  <a:effectLst/>
                  <a:uLnTx/>
                  <a:uFillTx/>
                  <a:ea typeface="Arial Unicode MS" pitchFamily="34" charset="-128"/>
                  <a:cs typeface="Arial Unicode MS" pitchFamily="34" charset="-128"/>
                </a:rPr>
                <a:t>push</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p:nvSpPr>
          <p:spPr bwMode="gray">
            <a:xfrm>
              <a:off x="858332" y="2103247"/>
              <a:ext cx="625453" cy="2818970"/>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a:ln>
                    <a:noFill/>
                  </a:ln>
                  <a:solidFill>
                    <a:schemeClr val="bg1"/>
                  </a:solidFill>
                  <a:effectLst/>
                  <a:uLnTx/>
                  <a:uFillTx/>
                  <a:ea typeface="Arial Unicode MS" pitchFamily="34" charset="-128"/>
                  <a:cs typeface="Arial Unicode MS" pitchFamily="34" charset="-128"/>
                </a:rPr>
                <a:t>dockerd</a:t>
              </a:r>
              <a:endPar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21" name="Rectangle: Rounded Corners 20"/>
            <p:cNvSpPr/>
            <p:nvPr/>
          </p:nvSpPr>
          <p:spPr bwMode="gray">
            <a:xfrm>
              <a:off x="3296291" y="2103247"/>
              <a:ext cx="1186322" cy="2818970"/>
            </a:xfrm>
            <a:prstGeom prst="roundRect">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a:ea typeface="Arial Unicode MS" pitchFamily="34" charset="-128"/>
                  <a:cs typeface="Arial Unicode MS" pitchFamily="34" charset="-128"/>
                </a:rPr>
                <a:t>i</a:t>
              </a:r>
              <a:r>
                <a:rPr kumimoji="0" lang="en-US" sz="1600" b="0" i="0" u="none" strike="noStrike" kern="0" cap="none" spc="0" normalizeH="0" baseline="0" noProof="0">
                  <a:ln>
                    <a:noFill/>
                  </a:ln>
                  <a:effectLst/>
                  <a:uLnTx/>
                  <a:uFillTx/>
                  <a:ea typeface="Arial Unicode MS" pitchFamily="34" charset="-128"/>
                  <a:cs typeface="Arial Unicode MS" pitchFamily="34" charset="-128"/>
                </a:rPr>
                <a:t>mage storage</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2347629" y="2103247"/>
              <a:ext cx="750515" cy="2818970"/>
            </a:xfrm>
            <a:prstGeom prst="rect">
              <a:avLst/>
            </a:prstGeom>
            <a:solidFill>
              <a:schemeClr val="accent5">
                <a:lumMod val="75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a:ln>
                    <a:noFill/>
                  </a:ln>
                  <a:solidFill>
                    <a:schemeClr val="bg1"/>
                  </a:solidFill>
                  <a:effectLst/>
                  <a:uLnTx/>
                  <a:uFillTx/>
                  <a:ea typeface="Arial Unicode MS" pitchFamily="34" charset="-128"/>
                  <a:cs typeface="Arial Unicode MS" pitchFamily="34" charset="-128"/>
                </a:rPr>
                <a:t>container</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5" name="Rectangle 14"/>
            <p:cNvSpPr/>
            <p:nvPr/>
          </p:nvSpPr>
          <p:spPr bwMode="gray">
            <a:xfrm>
              <a:off x="3446022" y="2185758"/>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a:solidFill>
                    <a:schemeClr val="bg1"/>
                  </a:solidFill>
                  <a:ea typeface="Arial Unicode MS" pitchFamily="34" charset="-128"/>
                  <a:cs typeface="Arial Unicode MS" pitchFamily="34" charset="-128"/>
                </a:rPr>
                <a:t>nginx</a:t>
              </a:r>
              <a:endParaRPr lang="en-US" sz="1100" i="1" kern="0" dirty="0">
                <a:solidFill>
                  <a:schemeClr val="bg1"/>
                </a:solidFill>
                <a:ea typeface="Arial Unicode MS" pitchFamily="34" charset="-128"/>
                <a:cs typeface="Arial Unicode MS" pitchFamily="34" charset="-128"/>
              </a:endParaRPr>
            </a:p>
          </p:txBody>
        </p:sp>
        <p:sp>
          <p:nvSpPr>
            <p:cNvPr id="17" name="Rectangle 16"/>
            <p:cNvSpPr/>
            <p:nvPr/>
          </p:nvSpPr>
          <p:spPr bwMode="gray">
            <a:xfrm>
              <a:off x="1543983" y="2103247"/>
              <a:ext cx="750515" cy="2818970"/>
            </a:xfrm>
            <a:prstGeom prst="rect">
              <a:avLst/>
            </a:prstGeom>
            <a:solidFill>
              <a:schemeClr val="accent5">
                <a:lumMod val="75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a:ln>
                    <a:noFill/>
                  </a:ln>
                  <a:solidFill>
                    <a:schemeClr val="bg1"/>
                  </a:solidFill>
                  <a:effectLst/>
                  <a:uLnTx/>
                  <a:uFillTx/>
                  <a:ea typeface="Arial Unicode MS" pitchFamily="34" charset="-128"/>
                  <a:cs typeface="Arial Unicode MS" pitchFamily="34" charset="-128"/>
                </a:rPr>
                <a:t>container</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22" name="Rectangle 21"/>
            <p:cNvSpPr/>
            <p:nvPr/>
          </p:nvSpPr>
          <p:spPr bwMode="gray">
            <a:xfrm>
              <a:off x="3446022" y="2498556"/>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a:solidFill>
                    <a:schemeClr val="bg1"/>
                  </a:solidFill>
                  <a:ea typeface="Arial Unicode MS" pitchFamily="34" charset="-128"/>
                  <a:cs typeface="Arial Unicode MS" pitchFamily="34" charset="-128"/>
                </a:rPr>
                <a:t>busybox</a:t>
              </a:r>
              <a:endParaRPr lang="en-US" sz="1100" i="1" kern="0" dirty="0">
                <a:solidFill>
                  <a:schemeClr val="bg1"/>
                </a:solidFill>
                <a:ea typeface="Arial Unicode MS" pitchFamily="34" charset="-128"/>
                <a:cs typeface="Arial Unicode MS" pitchFamily="34" charset="-128"/>
              </a:endParaRPr>
            </a:p>
          </p:txBody>
        </p:sp>
        <p:sp>
          <p:nvSpPr>
            <p:cNvPr id="23" name="Rectangle 22"/>
            <p:cNvSpPr/>
            <p:nvPr/>
          </p:nvSpPr>
          <p:spPr bwMode="gray">
            <a:xfrm>
              <a:off x="3446022" y="2811354"/>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a:solidFill>
                    <a:schemeClr val="bg1"/>
                  </a:solidFill>
                  <a:ea typeface="Arial Unicode MS" pitchFamily="34" charset="-128"/>
                  <a:cs typeface="Arial Unicode MS" pitchFamily="34" charset="-128"/>
                </a:rPr>
                <a:t>whalesay</a:t>
              </a:r>
              <a:endParaRPr lang="en-US" sz="1100" i="1" kern="0" dirty="0">
                <a:solidFill>
                  <a:schemeClr val="bg1"/>
                </a:solidFill>
                <a:ea typeface="Arial Unicode MS" pitchFamily="34" charset="-128"/>
                <a:cs typeface="Arial Unicode MS" pitchFamily="34" charset="-128"/>
              </a:endParaRPr>
            </a:p>
          </p:txBody>
        </p:sp>
        <p:grpSp>
          <p:nvGrpSpPr>
            <p:cNvPr id="2" name="Group 1">
              <a:extLst>
                <a:ext uri="{FF2B5EF4-FFF2-40B4-BE49-F238E27FC236}">
                  <a16:creationId xmlns:a16="http://schemas.microsoft.com/office/drawing/2014/main" id="{DC709E27-E99C-48FE-AC6C-283F7D2E4CAD}"/>
                </a:ext>
              </a:extLst>
            </p:cNvPr>
            <p:cNvGrpSpPr/>
            <p:nvPr/>
          </p:nvGrpSpPr>
          <p:grpSpPr>
            <a:xfrm>
              <a:off x="6054708" y="2103247"/>
              <a:ext cx="2472267" cy="2641600"/>
              <a:chOff x="8737598" y="2477539"/>
              <a:chExt cx="2472267" cy="2641600"/>
            </a:xfrm>
          </p:grpSpPr>
          <p:sp>
            <p:nvSpPr>
              <p:cNvPr id="25" name="Cylinder 24"/>
              <p:cNvSpPr/>
              <p:nvPr/>
            </p:nvSpPr>
            <p:spPr bwMode="gray">
              <a:xfrm>
                <a:off x="8737598" y="2477539"/>
                <a:ext cx="2472267" cy="2641600"/>
              </a:xfrm>
              <a:prstGeom prst="can">
                <a:avLst>
                  <a:gd name="adj" fmla="val 17808"/>
                </a:avLst>
              </a:prstGeom>
              <a:solidFill>
                <a:schemeClr val="accent3">
                  <a:lumMod val="75000"/>
                </a:schemeClr>
              </a:solidFill>
              <a:ln w="6350" algn="ctr">
                <a:no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a:ln>
                      <a:noFill/>
                    </a:ln>
                    <a:solidFill>
                      <a:schemeClr val="bg1"/>
                    </a:solidFill>
                    <a:effectLst/>
                    <a:uLnTx/>
                    <a:uFillTx/>
                    <a:ea typeface="Arial Unicode MS" pitchFamily="34" charset="-128"/>
                    <a:cs typeface="Arial Unicode MS" pitchFamily="34" charset="-128"/>
                  </a:rPr>
                  <a:t>Registry</a:t>
                </a:r>
                <a:endPar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35" name="Group 34"/>
              <p:cNvGrpSpPr/>
              <p:nvPr/>
            </p:nvGrpSpPr>
            <p:grpSpPr>
              <a:xfrm>
                <a:off x="8854877" y="3108445"/>
                <a:ext cx="2237710" cy="1234592"/>
                <a:chOff x="8858924" y="3142311"/>
                <a:chExt cx="2237710" cy="1234592"/>
              </a:xfrm>
            </p:grpSpPr>
            <p:sp>
              <p:nvSpPr>
                <p:cNvPr id="26" name="Rectangle 25"/>
                <p:cNvSpPr/>
                <p:nvPr/>
              </p:nvSpPr>
              <p:spPr bwMode="gray">
                <a:xfrm>
                  <a:off x="9327599" y="3205053"/>
                  <a:ext cx="832401" cy="23345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a:solidFill>
                        <a:schemeClr val="bg1"/>
                      </a:solidFill>
                      <a:ea typeface="Arial Unicode MS" pitchFamily="34" charset="-128"/>
                      <a:cs typeface="Arial Unicode MS" pitchFamily="34" charset="-128"/>
                    </a:rPr>
                    <a:t>exim</a:t>
                  </a:r>
                  <a:endParaRPr lang="en-US" sz="1100" i="1" kern="0" dirty="0">
                    <a:solidFill>
                      <a:schemeClr val="bg1"/>
                    </a:solidFill>
                    <a:ea typeface="Arial Unicode MS" pitchFamily="34" charset="-128"/>
                    <a:cs typeface="Arial Unicode MS" pitchFamily="34" charset="-128"/>
                  </a:endParaRPr>
                </a:p>
              </p:txBody>
            </p:sp>
            <p:sp>
              <p:nvSpPr>
                <p:cNvPr id="27" name="Rectangle 26"/>
                <p:cNvSpPr/>
                <p:nvPr/>
              </p:nvSpPr>
              <p:spPr bwMode="gray">
                <a:xfrm>
                  <a:off x="9867110" y="3485795"/>
                  <a:ext cx="832401" cy="23345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a:solidFill>
                        <a:schemeClr val="bg1"/>
                      </a:solidFill>
                      <a:ea typeface="Arial Unicode MS" pitchFamily="34" charset="-128"/>
                      <a:cs typeface="Arial Unicode MS" pitchFamily="34" charset="-128"/>
                    </a:rPr>
                    <a:t>java</a:t>
                  </a:r>
                  <a:endParaRPr lang="en-US" sz="1100" i="1" kern="0" dirty="0">
                    <a:solidFill>
                      <a:schemeClr val="bg1"/>
                    </a:solidFill>
                    <a:ea typeface="Arial Unicode MS" pitchFamily="34" charset="-128"/>
                    <a:cs typeface="Arial Unicode MS" pitchFamily="34" charset="-128"/>
                  </a:endParaRPr>
                </a:p>
              </p:txBody>
            </p:sp>
            <p:sp>
              <p:nvSpPr>
                <p:cNvPr id="28" name="Rectangle 27"/>
                <p:cNvSpPr/>
                <p:nvPr/>
              </p:nvSpPr>
              <p:spPr bwMode="gray">
                <a:xfrm>
                  <a:off x="9465057" y="3888003"/>
                  <a:ext cx="832401" cy="23345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a:solidFill>
                        <a:schemeClr val="bg1"/>
                      </a:solidFill>
                      <a:ea typeface="Arial Unicode MS" pitchFamily="34" charset="-128"/>
                      <a:cs typeface="Arial Unicode MS" pitchFamily="34" charset="-128"/>
                    </a:rPr>
                    <a:t>mysql</a:t>
                  </a:r>
                  <a:endParaRPr lang="en-US" sz="1100" i="1" kern="0" dirty="0">
                    <a:solidFill>
                      <a:schemeClr val="bg1"/>
                    </a:solidFill>
                    <a:ea typeface="Arial Unicode MS" pitchFamily="34" charset="-128"/>
                    <a:cs typeface="Arial Unicode MS" pitchFamily="34" charset="-128"/>
                  </a:endParaRPr>
                </a:p>
              </p:txBody>
            </p:sp>
            <p:sp>
              <p:nvSpPr>
                <p:cNvPr id="29" name="Rectangle 28"/>
                <p:cNvSpPr/>
                <p:nvPr/>
              </p:nvSpPr>
              <p:spPr bwMode="gray">
                <a:xfrm>
                  <a:off x="10209774" y="3142311"/>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a:solidFill>
                        <a:schemeClr val="bg1"/>
                      </a:solidFill>
                      <a:ea typeface="Arial Unicode MS" pitchFamily="34" charset="-128"/>
                      <a:cs typeface="Arial Unicode MS" pitchFamily="34" charset="-128"/>
                    </a:rPr>
                    <a:t>httpd</a:t>
                  </a:r>
                  <a:endParaRPr lang="en-US" sz="1100" i="1" kern="0" dirty="0">
                    <a:solidFill>
                      <a:schemeClr val="bg1"/>
                    </a:solidFill>
                    <a:ea typeface="Arial Unicode MS" pitchFamily="34" charset="-128"/>
                    <a:cs typeface="Arial Unicode MS" pitchFamily="34" charset="-128"/>
                  </a:endParaRPr>
                </a:p>
              </p:txBody>
            </p:sp>
            <p:sp>
              <p:nvSpPr>
                <p:cNvPr id="30" name="Rectangle 29"/>
                <p:cNvSpPr/>
                <p:nvPr/>
              </p:nvSpPr>
              <p:spPr bwMode="gray">
                <a:xfrm>
                  <a:off x="10114471" y="4128173"/>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a:solidFill>
                        <a:schemeClr val="bg1"/>
                      </a:solidFill>
                      <a:ea typeface="Arial Unicode MS" pitchFamily="34" charset="-128"/>
                      <a:cs typeface="Arial Unicode MS" pitchFamily="34" charset="-128"/>
                    </a:rPr>
                    <a:t>php</a:t>
                  </a:r>
                  <a:endParaRPr lang="en-US" sz="1100" i="1" kern="0" dirty="0">
                    <a:solidFill>
                      <a:schemeClr val="bg1"/>
                    </a:solidFill>
                    <a:ea typeface="Arial Unicode MS" pitchFamily="34" charset="-128"/>
                    <a:cs typeface="Arial Unicode MS" pitchFamily="34" charset="-128"/>
                  </a:endParaRPr>
                </a:p>
              </p:txBody>
            </p:sp>
            <p:sp>
              <p:nvSpPr>
                <p:cNvPr id="31" name="Rectangle 30"/>
                <p:cNvSpPr/>
                <p:nvPr/>
              </p:nvSpPr>
              <p:spPr bwMode="gray">
                <a:xfrm>
                  <a:off x="10164465" y="3740983"/>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a:solidFill>
                        <a:schemeClr val="bg1"/>
                      </a:solidFill>
                      <a:ea typeface="Arial Unicode MS" pitchFamily="34" charset="-128"/>
                      <a:cs typeface="Arial Unicode MS" pitchFamily="34" charset="-128"/>
                    </a:rPr>
                    <a:t>debian</a:t>
                  </a:r>
                  <a:endParaRPr lang="en-US" sz="1100" i="1" kern="0" dirty="0">
                    <a:solidFill>
                      <a:schemeClr val="bg1"/>
                    </a:solidFill>
                    <a:ea typeface="Arial Unicode MS" pitchFamily="34" charset="-128"/>
                    <a:cs typeface="Arial Unicode MS" pitchFamily="34" charset="-128"/>
                  </a:endParaRPr>
                </a:p>
              </p:txBody>
            </p:sp>
            <p:sp>
              <p:nvSpPr>
                <p:cNvPr id="32" name="Rectangle 31"/>
                <p:cNvSpPr/>
                <p:nvPr/>
              </p:nvSpPr>
              <p:spPr bwMode="gray">
                <a:xfrm>
                  <a:off x="8858924" y="3277280"/>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a:solidFill>
                        <a:schemeClr val="bg1"/>
                      </a:solidFill>
                      <a:ea typeface="Arial Unicode MS" pitchFamily="34" charset="-128"/>
                      <a:cs typeface="Arial Unicode MS" pitchFamily="34" charset="-128"/>
                    </a:rPr>
                    <a:t>nginx</a:t>
                  </a:r>
                  <a:endParaRPr lang="en-US" sz="1100" i="1" kern="0" dirty="0">
                    <a:solidFill>
                      <a:schemeClr val="bg1"/>
                    </a:solidFill>
                    <a:ea typeface="Arial Unicode MS" pitchFamily="34" charset="-128"/>
                    <a:cs typeface="Arial Unicode MS" pitchFamily="34" charset="-128"/>
                  </a:endParaRPr>
                </a:p>
              </p:txBody>
            </p:sp>
            <p:sp>
              <p:nvSpPr>
                <p:cNvPr id="33" name="Rectangle 32"/>
                <p:cNvSpPr/>
                <p:nvPr/>
              </p:nvSpPr>
              <p:spPr bwMode="gray">
                <a:xfrm>
                  <a:off x="8931573" y="3699316"/>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a:solidFill>
                        <a:schemeClr val="bg1"/>
                      </a:solidFill>
                      <a:ea typeface="Arial Unicode MS" pitchFamily="34" charset="-128"/>
                      <a:cs typeface="Arial Unicode MS" pitchFamily="34" charset="-128"/>
                    </a:rPr>
                    <a:t>busybox</a:t>
                  </a:r>
                  <a:endParaRPr lang="en-US" sz="1100" i="1" kern="0" dirty="0">
                    <a:solidFill>
                      <a:schemeClr val="bg1"/>
                    </a:solidFill>
                    <a:ea typeface="Arial Unicode MS" pitchFamily="34" charset="-128"/>
                    <a:cs typeface="Arial Unicode MS" pitchFamily="34" charset="-128"/>
                  </a:endParaRPr>
                </a:p>
              </p:txBody>
            </p:sp>
            <p:sp>
              <p:nvSpPr>
                <p:cNvPr id="34" name="Rectangle 33"/>
                <p:cNvSpPr/>
                <p:nvPr/>
              </p:nvSpPr>
              <p:spPr bwMode="gray">
                <a:xfrm>
                  <a:off x="8858924" y="4085667"/>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a:solidFill>
                        <a:schemeClr val="bg1"/>
                      </a:solidFill>
                      <a:ea typeface="Arial Unicode MS" pitchFamily="34" charset="-128"/>
                      <a:cs typeface="Arial Unicode MS" pitchFamily="34" charset="-128"/>
                    </a:rPr>
                    <a:t>whalesay</a:t>
                  </a:r>
                  <a:endParaRPr lang="en-US" sz="1100" i="1" kern="0" dirty="0">
                    <a:solidFill>
                      <a:schemeClr val="bg1"/>
                    </a:solidFill>
                    <a:ea typeface="Arial Unicode MS" pitchFamily="34" charset="-128"/>
                    <a:cs typeface="Arial Unicode MS" pitchFamily="34" charset="-128"/>
                  </a:endParaRPr>
                </a:p>
              </p:txBody>
            </p:sp>
          </p:grpSp>
        </p:grpSp>
        <p:sp>
          <p:nvSpPr>
            <p:cNvPr id="12" name="Arrow: Left 11">
              <a:extLst>
                <a:ext uri="{FF2B5EF4-FFF2-40B4-BE49-F238E27FC236}">
                  <a16:creationId xmlns:a16="http://schemas.microsoft.com/office/drawing/2014/main" id="{D40220FB-3FB0-40E3-BF29-E4FABF29F0DB}"/>
                </a:ext>
              </a:extLst>
            </p:cNvPr>
            <p:cNvSpPr/>
            <p:nvPr/>
          </p:nvSpPr>
          <p:spPr bwMode="gray">
            <a:xfrm>
              <a:off x="4423050" y="2619925"/>
              <a:ext cx="1622838" cy="696371"/>
            </a:xfrm>
            <a:prstGeom prst="lef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a:ln>
                    <a:noFill/>
                  </a:ln>
                  <a:effectLst/>
                  <a:uLnTx/>
                  <a:uFillTx/>
                  <a:ea typeface="Arial Unicode MS" pitchFamily="34" charset="-128"/>
                  <a:cs typeface="Arial Unicode MS" pitchFamily="34" charset="-128"/>
                </a:rPr>
                <a:t>pull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435938657"/>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1809</Words>
  <Application>Microsoft Office PowerPoint</Application>
  <PresentationFormat>Custom</PresentationFormat>
  <Paragraphs>229</Paragraphs>
  <Slides>14</Slides>
  <Notes>14</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 Unicode MS</vt:lpstr>
      <vt:lpstr>Arial</vt:lpstr>
      <vt:lpstr>Arial monospaced for SAP</vt:lpstr>
      <vt:lpstr>Courier New</vt:lpstr>
      <vt:lpstr>Symbol</vt:lpstr>
      <vt:lpstr>Wingdings</vt:lpstr>
      <vt:lpstr>Wingdings</vt:lpstr>
      <vt:lpstr>SAP_2017_16x9_white</vt:lpstr>
      <vt:lpstr>PowerPoint Presentation</vt:lpstr>
      <vt:lpstr>Layers of images and containers</vt:lpstr>
      <vt:lpstr>Advantages of layers</vt:lpstr>
      <vt:lpstr>Image Layers</vt:lpstr>
      <vt:lpstr>Committing changes</vt:lpstr>
      <vt:lpstr>Committing changes</vt:lpstr>
      <vt:lpstr>Information about images</vt:lpstr>
      <vt:lpstr>Demo</vt:lpstr>
      <vt:lpstr>Registries</vt:lpstr>
      <vt:lpstr>Docker login credentials</vt:lpstr>
      <vt:lpstr>Registries for images</vt:lpstr>
      <vt:lpstr>Image names &amp; tags</vt:lpstr>
      <vt:lpstr>Demo</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Schmitt-Roquette, Ralf</cp:lastModifiedBy>
  <cp:revision>420</cp:revision>
  <dcterms:created xsi:type="dcterms:W3CDTF">2015-10-14T11:21:43Z</dcterms:created>
  <dcterms:modified xsi:type="dcterms:W3CDTF">2019-02-13T10:33:52Z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