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4" r:id="rId3"/>
    <p:sldId id="445" r:id="rId4"/>
    <p:sldId id="446" r:id="rId5"/>
    <p:sldId id="442" r:id="rId6"/>
    <p:sldId id="447" r:id="rId7"/>
    <p:sldId id="453" r:id="rId8"/>
    <p:sldId id="448" r:id="rId9"/>
    <p:sldId id="452" r:id="rId10"/>
    <p:sldId id="450" r:id="rId11"/>
    <p:sldId id="451"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211" autoAdjust="0"/>
  </p:normalViewPr>
  <p:slideViewPr>
    <p:cSldViewPr snapToGrid="0" showGuides="1">
      <p:cViewPr varScale="1">
        <p:scale>
          <a:sx n="92" d="100"/>
          <a:sy n="92" d="100"/>
        </p:scale>
        <p:origin x="169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a:t>
            </a:r>
            <a:r>
              <a:rPr lang="en-US" dirty="0" err="1"/>
              <a:t>nginx</a:t>
            </a:r>
            <a:r>
              <a:rPr lang="en-US" dirty="0"/>
              <a:t>” could be valid as well (assuming the service is called </a:t>
            </a:r>
            <a:r>
              <a:rPr lang="en-US" dirty="0" err="1"/>
              <a:t>nginx</a:t>
            </a:r>
            <a:r>
              <a:rPr lang="en-US" dirty="0"/>
              <a:t>)</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get a pod + shell session with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--image=</a:t>
            </a:r>
            <a:r>
              <a:rPr lang="en-US" baseline="0" dirty="0" err="1"/>
              <a:t>busybox</a:t>
            </a:r>
            <a:r>
              <a:rPr lang="en-US" baseline="0" dirty="0"/>
              <a:t> /</a:t>
            </a:r>
            <a:r>
              <a:rPr lang="en-US" baseline="0"/>
              <a:t>bin/ash</a:t>
            </a:r>
            <a:r>
              <a:rPr lang="en-US" baseline="0" dirty="0"/>
              <a:t>”; use the DNS name of a service to download an index.html (i.e. “</a:t>
            </a:r>
            <a:r>
              <a:rPr lang="en-US" baseline="0" dirty="0" err="1"/>
              <a:t>wget</a:t>
            </a:r>
            <a:r>
              <a:rPr lang="en-US" baseline="0" dirty="0"/>
              <a:t> </a:t>
            </a:r>
            <a:r>
              <a:rPr lang="en-US" baseline="0" dirty="0" err="1"/>
              <a:t>nginx</a:t>
            </a:r>
            <a:r>
              <a:rPr lang="en-US" baseline="0"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t>
            </a:r>
            <a:r>
              <a:rPr lang="en-US"/>
              <a:t>actually run.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a:t>
            </a:r>
            <a:r>
              <a:rPr lang="en-US" dirty="0" err="1"/>
              <a:t>NodePorts</a:t>
            </a:r>
            <a:r>
              <a:rPr lang="en-US" dirty="0"/>
              <a:t>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4" name="Rectangle: Single Corner Snipped 13"/>
          <p:cNvSpPr/>
          <p:nvPr/>
        </p:nvSpPr>
        <p:spPr bwMode="gray">
          <a:xfrm>
            <a:off x="4806733" y="2743200"/>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a:t>
            </a: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NodePort</a:t>
            </a:r>
            <a:r>
              <a:rPr lang="en-US" sz="1800" kern="0" dirty="0">
                <a:ea typeface="Arial Unicode MS" pitchFamily="34" charset="-128"/>
                <a:cs typeface="Arial Unicode MS" pitchFamily="34" charset="-128"/>
              </a:rPr>
              <a:t>: 30021</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3" idx="2"/>
            <a:endCxn id="14" idx="0"/>
          </p:cNvCxnSpPr>
          <p:nvPr/>
        </p:nvCxnSpPr>
        <p:spPr>
          <a:xfrm rot="5400000">
            <a:off x="8824672" y="2112838"/>
            <a:ext cx="260036" cy="3347249"/>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22" idx="2"/>
            <a:endCxn id="14" idx="2"/>
          </p:cNvCxnSpPr>
          <p:nvPr/>
        </p:nvCxnSpPr>
        <p:spPr>
          <a:xfrm rot="16200000" flipH="1">
            <a:off x="2974991" y="2084738"/>
            <a:ext cx="260036" cy="340344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14" idx="1"/>
            <a:endCxn id="15" idx="2"/>
          </p:cNvCxnSpPr>
          <p:nvPr/>
        </p:nvCxnSpPr>
        <p:spPr>
          <a:xfrm rot="5400000">
            <a:off x="3718719" y="3489941"/>
            <a:ext cx="725362" cy="3924999"/>
          </a:xfrm>
          <a:prstGeom prst="bentConnector3">
            <a:avLst>
              <a:gd name="adj1" fmla="val 137818"/>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04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 (and overlay network).</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a:t>
            </a:r>
            <a:r>
              <a:rPr lang="en-US" dirty="0" err="1">
                <a:sym typeface="Wingdings" panose="05000000000000000000" pitchFamily="2" charset="2"/>
              </a:rPr>
              <a:t>NodePort</a:t>
            </a:r>
            <a:r>
              <a:rPr lang="en-US" dirty="0">
                <a:sym typeface="Wingdings" panose="05000000000000000000" pitchFamily="2" charset="2"/>
              </a:rPr>
              <a:t> or use a </a:t>
            </a:r>
            <a:r>
              <a:rPr lang="en-US" dirty="0" err="1">
                <a:sym typeface="Wingdings" panose="05000000000000000000" pitchFamily="2" charset="2"/>
              </a:rPr>
              <a:t>LoadBalancer</a:t>
            </a:r>
            <a:endParaRPr lang="en-US" dirty="0">
              <a:sym typeface="Wingdings" panose="05000000000000000000" pitchFamily="2" charset="2"/>
            </a:endParaRP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76946" y="4013188"/>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Label: app</a:t>
            </a:r>
            <a:r>
              <a:rPr lang="en-US" sz="1800" kern="0">
                <a:solidFill>
                  <a:schemeClr val="dk1"/>
                </a:solidFill>
                <a:ea typeface="Arial Unicode MS" pitchFamily="34" charset="-128"/>
              </a:rPr>
              <a:t>= nginx</a:t>
            </a:r>
            <a:endParaRPr lang="en-US" sz="1800" kern="0" dirty="0">
              <a:solidFill>
                <a:schemeClr val="dk1"/>
              </a:solidFill>
              <a:ea typeface="Arial Unicode MS" pitchFamily="34" charset="-128"/>
            </a:endParaRP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a:t>
            </a:r>
            <a:r>
              <a:rPr lang="en-US" sz="1800" kern="0">
                <a:solidFill>
                  <a:schemeClr val="dk1"/>
                </a:solidFill>
                <a:ea typeface="Arial Unicode MS" pitchFamily="34" charset="-128"/>
              </a:rPr>
              <a:t>: nginx-http</a:t>
            </a:r>
            <a:endParaRPr lang="en-US" sz="1800" kern="0" dirty="0">
              <a:solidFill>
                <a:schemeClr val="dk1"/>
              </a:solidFill>
              <a:ea typeface="Arial Unicode MS" pitchFamily="34" charset="-128"/>
            </a:endParaRPr>
          </a:p>
          <a:p>
            <a:pPr algn="ctr" defTabSz="914400" fontAlgn="base">
              <a:spcBef>
                <a:spcPct val="50000"/>
              </a:spcBef>
              <a:spcAft>
                <a:spcPct val="0"/>
              </a:spcAft>
              <a:buClr>
                <a:srgbClr val="F0AB00"/>
              </a:buClr>
              <a:buSzPct val="80000"/>
            </a:pPr>
            <a:r>
              <a:rPr lang="en-US" sz="1800" kern="0">
                <a:solidFill>
                  <a:schemeClr val="dk1"/>
                </a:solidFill>
                <a:ea typeface="Arial Unicode MS" pitchFamily="34" charset="-128"/>
              </a:rPr>
              <a:t>TargetPort: http</a:t>
            </a:r>
            <a:endParaRPr lang="en-US" sz="1800" kern="0" dirty="0">
              <a:solidFill>
                <a:schemeClr val="dk1"/>
              </a:solidFill>
              <a:ea typeface="Arial Unicode MS" pitchFamily="34" charset="-128"/>
            </a:endParaRP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4" y="3611018"/>
            <a:ext cx="3815922" cy="157545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a:t>
            </a:r>
            <a:r>
              <a:rPr lang="en-US" dirty="0" err="1"/>
              <a:t>NodePort</a:t>
            </a:r>
            <a:r>
              <a:rPr lang="en-US" dirty="0"/>
              <a: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err="1">
                <a:sym typeface="Wingdings" panose="05000000000000000000" pitchFamily="2" charset="2"/>
              </a:rPr>
              <a:t>LoadBalancer</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err="1">
                <a:sym typeface="Wingdings" panose="05000000000000000000" pitchFamily="2" charset="2"/>
              </a:rPr>
              <a:t>NodePort</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1159</Words>
  <Application>Microsoft Office PowerPoint</Application>
  <PresentationFormat>Custom</PresentationFormat>
  <Paragraphs>148</Paragraphs>
  <Slides>12</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How NodePorts work</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457</cp:revision>
  <dcterms:created xsi:type="dcterms:W3CDTF">2015-10-14T11:21:43Z</dcterms:created>
  <dcterms:modified xsi:type="dcterms:W3CDTF">2018-05-23T12:10:50Z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