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7" r:id="rId3"/>
    <p:sldId id="448" r:id="rId4"/>
    <p:sldId id="449" r:id="rId5"/>
    <p:sldId id="450" r:id="rId6"/>
    <p:sldId id="451" r:id="rId7"/>
    <p:sldId id="452" r:id="rId8"/>
    <p:sldId id="45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486A8E-D3C4-4635-872A-36BC6C98C89F}"/>
              </a:ext>
            </a:extLst>
          </p:cNvPr>
          <p:cNvPicPr>
            <a:picLocks noChangeAspect="1"/>
          </p:cNvPicPr>
          <p:nvPr/>
        </p:nvPicPr>
        <p:blipFill>
          <a:blip r:embed="rId2"/>
          <a:stretch>
            <a:fillRect/>
          </a:stretch>
        </p:blipFill>
        <p:spPr>
          <a:xfrm>
            <a:off x="8157670" y="2202547"/>
            <a:ext cx="3352381" cy="2504762"/>
          </a:xfrm>
          <a:prstGeom prst="rect">
            <a:avLst/>
          </a:prstGeom>
        </p:spPr>
      </p:pic>
      <p:pic>
        <p:nvPicPr>
          <p:cNvPr id="2" name="Picture 1">
            <a:extLst>
              <a:ext uri="{FF2B5EF4-FFF2-40B4-BE49-F238E27FC236}">
                <a16:creationId xmlns:a16="http://schemas.microsoft.com/office/drawing/2014/main" id="{FECEE425-8037-405B-9166-E619DC0F3E1B}"/>
              </a:ext>
            </a:extLst>
          </p:cNvPr>
          <p:cNvPicPr>
            <a:picLocks noChangeAspect="1"/>
          </p:cNvPicPr>
          <p:nvPr/>
        </p:nvPicPr>
        <p:blipFill>
          <a:blip r:embed="rId3"/>
          <a:stretch>
            <a:fillRect/>
          </a:stretch>
        </p:blipFill>
        <p:spPr>
          <a:xfrm>
            <a:off x="504001" y="1056781"/>
            <a:ext cx="2796385" cy="5387153"/>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Custom</PresentationFormat>
  <Paragraphs>95</Paragraphs>
  <Slides>9</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Ingress</vt:lpstr>
      <vt:lpstr>How does it work?</vt:lpstr>
      <vt:lpstr>Ingress resource</vt:lpstr>
      <vt:lpstr>Ingress on Gardener</vt:lpstr>
      <vt:lpstr>Demo Script</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543</cp:revision>
  <dcterms:created xsi:type="dcterms:W3CDTF">2015-10-14T11:21:43Z</dcterms:created>
  <dcterms:modified xsi:type="dcterms:W3CDTF">2018-04-25T11:45:36Z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