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10"/>
  </p:notesMasterIdLst>
  <p:handoutMasterIdLst>
    <p:handoutMasterId r:id="rId11"/>
  </p:handoutMasterIdLst>
  <p:sldIdLst>
    <p:sldId id="885" r:id="rId5"/>
    <p:sldId id="968" r:id="rId6"/>
    <p:sldId id="969" r:id="rId7"/>
    <p:sldId id="973" r:id="rId8"/>
    <p:sldId id="974" r:id="rId9"/>
  </p:sldIdLst>
  <p:sldSz cx="12195175" cy="6858000"/>
  <p:notesSz cx="20561300" cy="29452888"/>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9278" userDrawn="1">
          <p15:clr>
            <a:srgbClr val="A4A3A4"/>
          </p15:clr>
        </p15:guide>
        <p15:guide id="2" pos="64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8FD3"/>
    <a:srgbClr val="FF0000"/>
    <a:srgbClr val="E33838"/>
    <a:srgbClr val="4FB81C"/>
    <a:srgbClr val="E35500"/>
    <a:srgbClr val="C3ECFF"/>
    <a:srgbClr val="CCCCCC"/>
    <a:srgbClr val="6699FF"/>
    <a:srgbClr val="4CC5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2" autoAdjust="0"/>
    <p:restoredTop sz="89053" autoAdjust="0"/>
  </p:normalViewPr>
  <p:slideViewPr>
    <p:cSldViewPr snapToGrid="0" showGuides="1">
      <p:cViewPr varScale="1">
        <p:scale>
          <a:sx n="116" d="100"/>
          <a:sy n="116" d="100"/>
        </p:scale>
        <p:origin x="667" y="7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9278"/>
        <p:guide pos="64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825702" y="27975134"/>
            <a:ext cx="8909897" cy="1472645"/>
          </a:xfrm>
          <a:prstGeom prst="rect">
            <a:avLst/>
          </a:prstGeom>
        </p:spPr>
        <p:txBody>
          <a:bodyPr vert="horz" lIns="273410" tIns="136703" rIns="273410" bIns="136703" rtlCol="0" anchor="b"/>
          <a:lstStyle>
            <a:lvl1pPr algn="r">
              <a:defRPr sz="3600"/>
            </a:lvl1pPr>
          </a:lstStyle>
          <a:p>
            <a:pPr algn="ctr"/>
            <a:fld id="{47855BD9-AF71-426C-9B9B-B0E52B88852E}" type="slidenum">
              <a:rPr lang="de-DE" sz="3000"/>
              <a:pPr algn="ctr"/>
              <a:t>‹#›</a:t>
            </a:fld>
            <a:endParaRPr lang="de-DE" sz="3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8538" y="1974850"/>
            <a:ext cx="18564225" cy="10439400"/>
          </a:xfrm>
          <a:prstGeom prst="rect">
            <a:avLst/>
          </a:prstGeom>
          <a:noFill/>
          <a:ln w="12700">
            <a:solidFill>
              <a:prstClr val="black"/>
            </a:solidFill>
          </a:ln>
        </p:spPr>
        <p:txBody>
          <a:bodyPr vert="horz" lIns="273410" tIns="136703" rIns="273410" bIns="136703" rtlCol="0" anchor="ctr"/>
          <a:lstStyle/>
          <a:p>
            <a:endParaRPr lang="de-DE" dirty="0"/>
          </a:p>
        </p:txBody>
      </p:sp>
      <p:sp>
        <p:nvSpPr>
          <p:cNvPr id="5" name="Notes Placeholder 4"/>
          <p:cNvSpPr>
            <a:spLocks noGrp="1"/>
          </p:cNvSpPr>
          <p:nvPr>
            <p:ph type="body" sz="quarter" idx="3"/>
          </p:nvPr>
        </p:nvSpPr>
        <p:spPr>
          <a:xfrm>
            <a:off x="1645984" y="13271073"/>
            <a:ext cx="17269333" cy="146992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8867063" y="28782023"/>
            <a:ext cx="2827180" cy="661457"/>
          </a:xfrm>
          <a:prstGeom prst="rect">
            <a:avLst/>
          </a:prstGeom>
        </p:spPr>
        <p:txBody>
          <a:bodyPr vert="horz" lIns="273410" tIns="136703" rIns="273410" bIns="136703" rtlCol="0" anchor="b"/>
          <a:lstStyle>
            <a:lvl1pPr algn="ctr">
              <a:defRPr sz="24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a:t>
            </a:fld>
            <a:endParaRPr lang="de-DE" dirty="0">
              <a:solidFill>
                <a:srgbClr val="000000"/>
              </a:solidFill>
            </a:endParaRPr>
          </a:p>
        </p:txBody>
      </p:sp>
    </p:spTree>
    <p:extLst>
      <p:ext uri="{BB962C8B-B14F-4D97-AF65-F5344CB8AC3E}">
        <p14:creationId xmlns:p14="http://schemas.microsoft.com/office/powerpoint/2010/main" val="1859625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a:t>
            </a:fld>
            <a:endParaRPr lang="de-DE" dirty="0">
              <a:solidFill>
                <a:srgbClr val="000000"/>
              </a:solidFill>
            </a:endParaRPr>
          </a:p>
        </p:txBody>
      </p:sp>
    </p:spTree>
    <p:extLst>
      <p:ext uri="{BB962C8B-B14F-4D97-AF65-F5344CB8AC3E}">
        <p14:creationId xmlns:p14="http://schemas.microsoft.com/office/powerpoint/2010/main" val="1341242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a:t>
            </a:fld>
            <a:endParaRPr lang="de-DE" dirty="0">
              <a:solidFill>
                <a:srgbClr val="000000"/>
              </a:solidFill>
            </a:endParaRPr>
          </a:p>
        </p:txBody>
      </p:sp>
    </p:spTree>
    <p:extLst>
      <p:ext uri="{BB962C8B-B14F-4D97-AF65-F5344CB8AC3E}">
        <p14:creationId xmlns:p14="http://schemas.microsoft.com/office/powerpoint/2010/main" val="1937273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a:t>
            </a:fld>
            <a:endParaRPr lang="de-DE" dirty="0">
              <a:solidFill>
                <a:srgbClr val="000000"/>
              </a:solidFill>
            </a:endParaRPr>
          </a:p>
        </p:txBody>
      </p:sp>
    </p:spTree>
    <p:extLst>
      <p:ext uri="{BB962C8B-B14F-4D97-AF65-F5344CB8AC3E}">
        <p14:creationId xmlns:p14="http://schemas.microsoft.com/office/powerpoint/2010/main" val="582844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5</a:t>
            </a:fld>
            <a:endParaRPr lang="de-DE" dirty="0">
              <a:solidFill>
                <a:srgbClr val="000000"/>
              </a:solidFill>
            </a:endParaRPr>
          </a:p>
        </p:txBody>
      </p:sp>
    </p:spTree>
    <p:extLst>
      <p:ext uri="{BB962C8B-B14F-4D97-AF65-F5344CB8AC3E}">
        <p14:creationId xmlns:p14="http://schemas.microsoft.com/office/powerpoint/2010/main" val="1395106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34" Type="http://schemas.openxmlformats.org/officeDocument/2006/relationships/theme" Target="../theme/theme2.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3.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34" Type="http://schemas.openxmlformats.org/officeDocument/2006/relationships/theme" Target="../theme/theme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7.svg"/></Relationships>
</file>

<file path=ppt/slides/_rels/slide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7.sv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0.svg"/><Relationship Id="rId3" Type="http://schemas.openxmlformats.org/officeDocument/2006/relationships/image" Target="../media/image7.png"/><Relationship Id="rId7" Type="http://schemas.openxmlformats.org/officeDocument/2006/relationships/image" Target="../media/image14.svg"/><Relationship Id="rId12" Type="http://schemas.openxmlformats.org/officeDocument/2006/relationships/image" Target="../media/image12.sv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3.png"/><Relationship Id="rId11" Type="http://schemas.openxmlformats.org/officeDocument/2006/relationships/image" Target="../media/image11.png"/><Relationship Id="rId5" Type="http://schemas.openxmlformats.org/officeDocument/2006/relationships/image" Target="../media/image19.svg"/><Relationship Id="rId10" Type="http://schemas.openxmlformats.org/officeDocument/2006/relationships/image" Target="../media/image16.svg"/><Relationship Id="rId4" Type="http://schemas.openxmlformats.org/officeDocument/2006/relationships/image" Target="../media/image18.png"/><Relationship Id="rId9" Type="http://schemas.openxmlformats.org/officeDocument/2006/relationships/image" Target="../media/image15.pn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7.png"/><Relationship Id="rId7" Type="http://schemas.openxmlformats.org/officeDocument/2006/relationships/image" Target="../media/image22.png"/><Relationship Id="rId12"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image" Target="../media/image20.svg"/><Relationship Id="rId5" Type="http://schemas.openxmlformats.org/officeDocument/2006/relationships/image" Target="../media/image19.svg"/><Relationship Id="rId10" Type="http://schemas.openxmlformats.org/officeDocument/2006/relationships/image" Target="../media/image12.svg"/><Relationship Id="rId4" Type="http://schemas.openxmlformats.org/officeDocument/2006/relationships/image" Target="../media/image18.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7683339E-16D3-4798-8EA2-5691CE52A11C}"/>
              </a:ext>
            </a:extLst>
          </p:cNvPr>
          <p:cNvGrpSpPr/>
          <p:nvPr/>
        </p:nvGrpSpPr>
        <p:grpSpPr>
          <a:xfrm>
            <a:off x="2094675" y="661619"/>
            <a:ext cx="7768091" cy="5247392"/>
            <a:chOff x="2094675" y="661619"/>
            <a:chExt cx="7768091" cy="5247392"/>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094675" y="677507"/>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3344862" y="4041587"/>
              <a:ext cx="2306841" cy="1567299"/>
              <a:chOff x="5344701" y="4706006"/>
              <a:chExt cx="2306841" cy="1567299"/>
            </a:xfrm>
            <a:solidFill>
              <a:schemeClr val="bg1">
                <a:lumMod val="6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9313261" y="677507"/>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448931" y="3982237"/>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4229254" y="870003"/>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72" name="Group 71">
              <a:extLst>
                <a:ext uri="{FF2B5EF4-FFF2-40B4-BE49-F238E27FC236}">
                  <a16:creationId xmlns:a16="http://schemas.microsoft.com/office/drawing/2014/main" id="{06A2D971-7581-43FC-BE38-A9B5792830D3}"/>
                </a:ext>
              </a:extLst>
            </p:cNvPr>
            <p:cNvGrpSpPr/>
            <p:nvPr/>
          </p:nvGrpSpPr>
          <p:grpSpPr>
            <a:xfrm>
              <a:off x="6311638" y="1409025"/>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6338808" y="4010040"/>
              <a:ext cx="639619" cy="760946"/>
              <a:chOff x="8336634" y="4490033"/>
              <a:chExt cx="639619"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39619" cy="760946"/>
                <a:chOff x="8336634" y="4490033"/>
                <a:chExt cx="639619"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a:cxnSpLocks/>
                  <a:stCxn id="55" idx="3"/>
                </p:cNvCxnSpPr>
                <p:nvPr/>
              </p:nvCxnSpPr>
              <p:spPr>
                <a:xfrm>
                  <a:off x="8885461" y="5018697"/>
                  <a:ext cx="90792"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2666671" y="1397800"/>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2661470" y="3993162"/>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3344864" y="1481195"/>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3616422" y="294266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5422171" y="1385319"/>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984060" y="4041587"/>
              <a:ext cx="2306840" cy="1567299"/>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7270605" y="540450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9093747" y="3960114"/>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984060" y="1485202"/>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7275097" y="1635470"/>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7251156" y="294725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9054412" y="1396081"/>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7216766" y="1708001"/>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7468769" y="1927847"/>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69691" y="2510007"/>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7446518" y="269408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3550038" y="1688999"/>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3830095" y="187928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0833" y="2442471"/>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3732169" y="26645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3571511" y="4163986"/>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999173" y="4204810"/>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7931" y="4985958"/>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4500180" y="2615853"/>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3727268" y="51258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4223868" y="3469830"/>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7236409" y="4167629"/>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7638370" y="4204810"/>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0279" y="4993852"/>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8142050" y="2649753"/>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7879559" y="3469830"/>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7417200" y="51322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2666671" y="4789591"/>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2656824" y="2246309"/>
              <a:ext cx="682239" cy="344425"/>
              <a:chOff x="4667108" y="5343683"/>
              <a:chExt cx="682239" cy="344425"/>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6314214" y="2250919"/>
              <a:ext cx="664213" cy="344425"/>
              <a:chOff x="4667108" y="5343683"/>
              <a:chExt cx="664213" cy="344425"/>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20211" y="668344"/>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a:stCxn id="49" idx="2"/>
              <a:endCxn id="97" idx="0"/>
            </p:cNvCxnSpPr>
            <p:nvPr/>
          </p:nvCxnSpPr>
          <p:spPr>
            <a:xfrm>
              <a:off x="8144668" y="1367074"/>
              <a:ext cx="767" cy="34092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4498283" y="1388026"/>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3"/>
            <a:stretch>
              <a:fillRect/>
            </a:stretch>
          </p:blipFill>
          <p:spPr>
            <a:xfrm>
              <a:off x="5281325" y="4150338"/>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3"/>
            <a:stretch>
              <a:fillRect/>
            </a:stretch>
          </p:blipFill>
          <p:spPr>
            <a:xfrm>
              <a:off x="5222599" y="1653960"/>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3"/>
            <a:stretch>
              <a:fillRect/>
            </a:stretch>
          </p:blipFill>
          <p:spPr>
            <a:xfrm>
              <a:off x="8935781" y="1671587"/>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3"/>
            <a:stretch>
              <a:fillRect/>
            </a:stretch>
          </p:blipFill>
          <p:spPr>
            <a:xfrm>
              <a:off x="8953150" y="4146290"/>
              <a:ext cx="150305" cy="146304"/>
            </a:xfrm>
            <a:prstGeom prst="rect">
              <a:avLst/>
            </a:prstGeom>
          </p:spPr>
        </p:pic>
        <p:grpSp>
          <p:nvGrpSpPr>
            <p:cNvPr id="10" name="Group 9">
              <a:extLst>
                <a:ext uri="{FF2B5EF4-FFF2-40B4-BE49-F238E27FC236}">
                  <a16:creationId xmlns:a16="http://schemas.microsoft.com/office/drawing/2014/main" id="{DA0F1E3B-2A4F-4D7F-8D10-42D4AD4D51EE}"/>
                </a:ext>
              </a:extLst>
            </p:cNvPr>
            <p:cNvGrpSpPr/>
            <p:nvPr/>
          </p:nvGrpSpPr>
          <p:grpSpPr>
            <a:xfrm>
              <a:off x="7654654" y="661619"/>
              <a:ext cx="806291" cy="705455"/>
              <a:chOff x="7663959" y="662508"/>
              <a:chExt cx="806291" cy="705455"/>
            </a:xfrm>
          </p:grpSpPr>
          <p:sp>
            <p:nvSpPr>
              <p:cNvPr id="49" name="Rounded Rectangle 14">
                <a:extLst>
                  <a:ext uri="{FF2B5EF4-FFF2-40B4-BE49-F238E27FC236}">
                    <a16:creationId xmlns:a16="http://schemas.microsoft.com/office/drawing/2014/main" id="{90D68D38-E66D-4CBC-BA29-FA2BA38D38B9}"/>
                  </a:ext>
                </a:extLst>
              </p:cNvPr>
              <p:cNvSpPr/>
              <p:nvPr/>
            </p:nvSpPr>
            <p:spPr bwMode="gray">
              <a:xfrm>
                <a:off x="7879559" y="903399"/>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8319945" y="846730"/>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63959" y="662508"/>
                <a:ext cx="403319" cy="403319"/>
              </a:xfrm>
              <a:prstGeom prst="rect">
                <a:avLst/>
              </a:prstGeom>
            </p:spPr>
          </p:pic>
        </p:grpSp>
      </p:grpSp>
    </p:spTree>
    <p:extLst>
      <p:ext uri="{BB962C8B-B14F-4D97-AF65-F5344CB8AC3E}">
        <p14:creationId xmlns:p14="http://schemas.microsoft.com/office/powerpoint/2010/main" val="43071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33665CC2-B159-4627-9FC9-DD0DE167800E}"/>
              </a:ext>
            </a:extLst>
          </p:cNvPr>
          <p:cNvGrpSpPr/>
          <p:nvPr/>
        </p:nvGrpSpPr>
        <p:grpSpPr>
          <a:xfrm>
            <a:off x="2095134" y="662510"/>
            <a:ext cx="7768091" cy="5246503"/>
            <a:chOff x="2095134" y="662510"/>
            <a:chExt cx="7768091" cy="5246503"/>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3344635" y="4041589"/>
              <a:ext cx="2306841" cy="1567299"/>
              <a:chOff x="5344701" y="4706006"/>
              <a:chExt cx="2306841" cy="1567299"/>
            </a:xfrm>
            <a:solidFill>
              <a:schemeClr val="bg1">
                <a:lumMod val="9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4229027" y="870005"/>
              <a:ext cx="618593" cy="514443"/>
              <a:chOff x="6229093" y="1534422"/>
              <a:chExt cx="618593" cy="514443"/>
            </a:xfrm>
            <a:solidFill>
              <a:schemeClr val="bg1">
                <a:lumMod val="5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72" name="Group 71">
              <a:extLst>
                <a:ext uri="{FF2B5EF4-FFF2-40B4-BE49-F238E27FC236}">
                  <a16:creationId xmlns:a16="http://schemas.microsoft.com/office/drawing/2014/main" id="{06A2D971-7581-43FC-BE38-A9B5792830D3}"/>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3344637" y="1481197"/>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5421944" y="1385321"/>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983833" y="4041589"/>
              <a:ext cx="2306840" cy="1567299"/>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983833" y="1485204"/>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7274870" y="1635472"/>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9054185" y="139608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7216539" y="1708003"/>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7468542" y="1927849"/>
              <a:ext cx="1346561" cy="721906"/>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3549811" y="168900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3829868" y="1879288"/>
              <a:ext cx="1346561" cy="736567"/>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bg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1"/>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4499953" y="2615855"/>
              <a:ext cx="3196" cy="15481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4223641" y="3469832"/>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7236182" y="416763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7638143" y="4204812"/>
              <a:ext cx="998220" cy="1004248"/>
            </a:xfrm>
            <a:prstGeom prst="can">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1"/>
                  </a:solidFill>
                  <a:ea typeface="Arial Unicode MS" pitchFamily="34" charset="-128"/>
                  <a:cs typeface="Arial Unicode MS" pitchFamily="34" charset="-128"/>
                </a:rPr>
                <a:t>postgresql</a:t>
              </a:r>
              <a:endParaRPr lang="de-DE" sz="1400" kern="0" dirty="0">
                <a:solidFill>
                  <a:schemeClr val="bg1"/>
                </a:solidFil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8141823" y="2649755"/>
              <a:ext cx="0" cy="15142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7879332" y="3469832"/>
              <a:ext cx="607484" cy="529571"/>
              <a:chOff x="9879398" y="4134249"/>
              <a:chExt cx="607484" cy="529571"/>
            </a:xfrm>
            <a:solidFill>
              <a:schemeClr val="bg1">
                <a:lumMod val="5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2666444" y="4789593"/>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2656597" y="2246311"/>
              <a:ext cx="682239" cy="344425"/>
              <a:chOff x="4667108" y="5343683"/>
              <a:chExt cx="682239" cy="344425"/>
            </a:xfrm>
            <a:solidFill>
              <a:schemeClr val="tx1">
                <a:lumMod val="50000"/>
                <a:lumOff val="50000"/>
              </a:schemeClr>
            </a:solidFill>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6313987" y="2250921"/>
              <a:ext cx="664213" cy="344425"/>
              <a:chOff x="4667108" y="5343683"/>
              <a:chExt cx="664213" cy="344425"/>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19984" y="668346"/>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a:stCxn id="49" idx="2"/>
              <a:endCxn id="97" idx="0"/>
            </p:cNvCxnSpPr>
            <p:nvPr/>
          </p:nvCxnSpPr>
          <p:spPr>
            <a:xfrm>
              <a:off x="8144221" y="1367965"/>
              <a:ext cx="987" cy="340038"/>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4498056" y="1388028"/>
              <a:ext cx="0" cy="30097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7" name="Group 6">
              <a:extLst>
                <a:ext uri="{FF2B5EF4-FFF2-40B4-BE49-F238E27FC236}">
                  <a16:creationId xmlns:a16="http://schemas.microsoft.com/office/drawing/2014/main" id="{6D1EBE56-FE83-4B81-8883-75EFAB62470E}"/>
                </a:ext>
              </a:extLst>
            </p:cNvPr>
            <p:cNvGrpSpPr/>
            <p:nvPr/>
          </p:nvGrpSpPr>
          <p:grpSpPr>
            <a:xfrm>
              <a:off x="7654207" y="662510"/>
              <a:ext cx="806291" cy="705455"/>
              <a:chOff x="7663732" y="662510"/>
              <a:chExt cx="806291" cy="705455"/>
            </a:xfrm>
          </p:grpSpPr>
          <p:sp>
            <p:nvSpPr>
              <p:cNvPr id="49" name="Rounded Rectangle 14">
                <a:extLst>
                  <a:ext uri="{FF2B5EF4-FFF2-40B4-BE49-F238E27FC236}">
                    <a16:creationId xmlns:a16="http://schemas.microsoft.com/office/drawing/2014/main" id="{90D68D38-E66D-4CBC-BA29-FA2BA38D38B9}"/>
                  </a:ext>
                </a:extLst>
              </p:cNvPr>
              <p:cNvSpPr/>
              <p:nvPr/>
            </p:nvSpPr>
            <p:spPr bwMode="gray">
              <a:xfrm>
                <a:off x="7879332" y="903401"/>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63732" y="662510"/>
                <a:ext cx="403319" cy="403319"/>
              </a:xfrm>
              <a:prstGeom prst="rect">
                <a:avLst/>
              </a:prstGeom>
            </p:spPr>
          </p:pic>
        </p:grpSp>
        <p:sp>
          <p:nvSpPr>
            <p:cNvPr id="98" name="Rectangle 97">
              <a:extLst>
                <a:ext uri="{FF2B5EF4-FFF2-40B4-BE49-F238E27FC236}">
                  <a16:creationId xmlns:a16="http://schemas.microsoft.com/office/drawing/2014/main" id="{C6D34349-B481-43FB-B4D9-6C9B8BEB792F}"/>
                </a:ext>
              </a:extLst>
            </p:cNvPr>
            <p:cNvSpPr/>
            <p:nvPr/>
          </p:nvSpPr>
          <p:spPr bwMode="gray">
            <a:xfrm>
              <a:off x="2531845" y="3383148"/>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3" name="Group 12">
              <a:extLst>
                <a:ext uri="{FF2B5EF4-FFF2-40B4-BE49-F238E27FC236}">
                  <a16:creationId xmlns:a16="http://schemas.microsoft.com/office/drawing/2014/main" id="{665E2647-F01B-45B2-8023-0C6DA691C58B}"/>
                </a:ext>
              </a:extLst>
            </p:cNvPr>
            <p:cNvGrpSpPr/>
            <p:nvPr/>
          </p:nvGrpSpPr>
          <p:grpSpPr>
            <a:xfrm>
              <a:off x="6338581" y="4010042"/>
              <a:ext cx="675893" cy="760946"/>
              <a:chOff x="6338581" y="4010042"/>
              <a:chExt cx="675893" cy="760946"/>
            </a:xfrm>
          </p:grpSpPr>
          <p:grpSp>
            <p:nvGrpSpPr>
              <p:cNvPr id="57" name="Group 56">
                <a:extLst>
                  <a:ext uri="{FF2B5EF4-FFF2-40B4-BE49-F238E27FC236}">
                    <a16:creationId xmlns:a16="http://schemas.microsoft.com/office/drawing/2014/main" id="{3EAACB08-41CC-4C41-8EA6-01C6AB8F4E7A}"/>
                  </a:ext>
                </a:extLst>
              </p:cNvPr>
              <p:cNvGrpSpPr/>
              <p:nvPr/>
            </p:nvGrpSpPr>
            <p:grpSpPr>
              <a:xfrm>
                <a:off x="6338581" y="4010042"/>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ln>
                  <a:noFill/>
                </a:ln>
              </p:spPr>
            </p:pic>
          </p:grpSp>
          <p:cxnSp>
            <p:nvCxnSpPr>
              <p:cNvPr id="105" name="Straight Connector 104">
                <a:extLst>
                  <a:ext uri="{FF2B5EF4-FFF2-40B4-BE49-F238E27FC236}">
                    <a16:creationId xmlns:a16="http://schemas.microsoft.com/office/drawing/2014/main" id="{126415FB-2616-4F57-B9FE-DD59482FF928}"/>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062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055537F-7B4F-4699-8699-F6FEE5EBFB53}"/>
              </a:ext>
            </a:extLst>
          </p:cNvPr>
          <p:cNvGrpSpPr/>
          <p:nvPr/>
        </p:nvGrpSpPr>
        <p:grpSpPr>
          <a:xfrm>
            <a:off x="2095134" y="662510"/>
            <a:ext cx="7768091" cy="5246503"/>
            <a:chOff x="2095134" y="662510"/>
            <a:chExt cx="7768091" cy="5246503"/>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3344635" y="4041589"/>
              <a:ext cx="2306841" cy="1567299"/>
              <a:chOff x="5344701" y="4706006"/>
              <a:chExt cx="2306841" cy="1567299"/>
            </a:xfrm>
            <a:solidFill>
              <a:schemeClr val="bg1">
                <a:lumMod val="9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4229027" y="870005"/>
              <a:ext cx="618593" cy="514443"/>
              <a:chOff x="6229093" y="1534422"/>
              <a:chExt cx="618593" cy="514443"/>
            </a:xfrm>
            <a:solidFill>
              <a:srgbClr val="4FB81C"/>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72" name="Group 71">
              <a:extLst>
                <a:ext uri="{FF2B5EF4-FFF2-40B4-BE49-F238E27FC236}">
                  <a16:creationId xmlns:a16="http://schemas.microsoft.com/office/drawing/2014/main" id="{06A2D971-7581-43FC-BE38-A9B5792830D3}"/>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3344637" y="1481197"/>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5421944" y="1385321"/>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983833" y="4041589"/>
              <a:ext cx="2306840" cy="1567299"/>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983833" y="1485204"/>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7274870" y="1635472"/>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9054185" y="139608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7216539" y="1708003"/>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7468542" y="1927849"/>
              <a:ext cx="1346561" cy="721906"/>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3549811" y="1689001"/>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3829868" y="1879288"/>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4499953" y="2615855"/>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4223641" y="3469832"/>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7236182" y="416763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7638143" y="4204812"/>
              <a:ext cx="998220" cy="1004248"/>
            </a:xfrm>
            <a:prstGeom prst="can">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1"/>
                  </a:solidFill>
                  <a:ea typeface="Arial Unicode MS" pitchFamily="34" charset="-128"/>
                  <a:cs typeface="Arial Unicode MS" pitchFamily="34" charset="-128"/>
                </a:rPr>
                <a:t>postgresql</a:t>
              </a:r>
              <a:endParaRPr lang="de-DE" sz="1400" kern="0" dirty="0">
                <a:solidFill>
                  <a:schemeClr val="bg1"/>
                </a:solidFil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8141823" y="2649755"/>
              <a:ext cx="0" cy="15142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7879332" y="3469832"/>
              <a:ext cx="607484" cy="529571"/>
              <a:chOff x="9879398" y="4134249"/>
              <a:chExt cx="607484" cy="529571"/>
            </a:xfrm>
            <a:solidFill>
              <a:schemeClr val="bg1">
                <a:lumMod val="5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2666444" y="4789593"/>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2656597" y="2246311"/>
              <a:ext cx="682239" cy="344425"/>
              <a:chOff x="4667108" y="5343683"/>
              <a:chExt cx="682239" cy="344425"/>
            </a:xfrm>
            <a:solidFill>
              <a:srgbClr val="C3ECFF"/>
            </a:solidFill>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6313987" y="2250921"/>
              <a:ext cx="664213" cy="344425"/>
              <a:chOff x="4667108" y="5343683"/>
              <a:chExt cx="664213" cy="344425"/>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19984" y="668346"/>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a:stCxn id="49" idx="2"/>
              <a:endCxn id="97" idx="0"/>
            </p:cNvCxnSpPr>
            <p:nvPr/>
          </p:nvCxnSpPr>
          <p:spPr>
            <a:xfrm>
              <a:off x="8144221" y="1367965"/>
              <a:ext cx="987" cy="340038"/>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4498056" y="1388028"/>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2" name="Group 1">
              <a:extLst>
                <a:ext uri="{FF2B5EF4-FFF2-40B4-BE49-F238E27FC236}">
                  <a16:creationId xmlns:a16="http://schemas.microsoft.com/office/drawing/2014/main" id="{EE311041-2D7F-416C-ABE5-B4330E4BEE45}"/>
                </a:ext>
              </a:extLst>
            </p:cNvPr>
            <p:cNvGrpSpPr/>
            <p:nvPr/>
          </p:nvGrpSpPr>
          <p:grpSpPr>
            <a:xfrm>
              <a:off x="7654207" y="662510"/>
              <a:ext cx="806291" cy="705455"/>
              <a:chOff x="7663732" y="662510"/>
              <a:chExt cx="806291" cy="705455"/>
            </a:xfrm>
          </p:grpSpPr>
          <p:sp>
            <p:nvSpPr>
              <p:cNvPr id="49" name="Rounded Rectangle 14">
                <a:extLst>
                  <a:ext uri="{FF2B5EF4-FFF2-40B4-BE49-F238E27FC236}">
                    <a16:creationId xmlns:a16="http://schemas.microsoft.com/office/drawing/2014/main" id="{90D68D38-E66D-4CBC-BA29-FA2BA38D38B9}"/>
                  </a:ext>
                </a:extLst>
              </p:cNvPr>
              <p:cNvSpPr/>
              <p:nvPr/>
            </p:nvSpPr>
            <p:spPr bwMode="gray">
              <a:xfrm>
                <a:off x="7879332" y="903401"/>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63732" y="662510"/>
                <a:ext cx="403319" cy="403319"/>
              </a:xfrm>
              <a:prstGeom prst="rect">
                <a:avLst/>
              </a:prstGeom>
            </p:spPr>
          </p:pic>
        </p:grpSp>
        <p:sp>
          <p:nvSpPr>
            <p:cNvPr id="98" name="Rectangle 97">
              <a:extLst>
                <a:ext uri="{FF2B5EF4-FFF2-40B4-BE49-F238E27FC236}">
                  <a16:creationId xmlns:a16="http://schemas.microsoft.com/office/drawing/2014/main" id="{C6D34349-B481-43FB-B4D9-6C9B8BEB792F}"/>
                </a:ext>
              </a:extLst>
            </p:cNvPr>
            <p:cNvSpPr/>
            <p:nvPr/>
          </p:nvSpPr>
          <p:spPr bwMode="gray">
            <a:xfrm>
              <a:off x="2531845" y="3383148"/>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Rectangle 90">
              <a:extLst>
                <a:ext uri="{FF2B5EF4-FFF2-40B4-BE49-F238E27FC236}">
                  <a16:creationId xmlns:a16="http://schemas.microsoft.com/office/drawing/2014/main" id="{A68021D2-8737-49BB-AC33-8F2E4C68BEF4}"/>
                </a:ext>
              </a:extLst>
            </p:cNvPr>
            <p:cNvSpPr/>
            <p:nvPr/>
          </p:nvSpPr>
          <p:spPr bwMode="gray">
            <a:xfrm>
              <a:off x="2532405" y="817812"/>
              <a:ext cx="3345866" cy="2424406"/>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DC839E70-17E2-4720-8F98-B1810A54A009}"/>
                </a:ext>
              </a:extLst>
            </p:cNvPr>
            <p:cNvSpPr txBox="1"/>
            <p:nvPr/>
          </p:nvSpPr>
          <p:spPr>
            <a:xfrm>
              <a:off x="5191677" y="470031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grpSp>
          <p:nvGrpSpPr>
            <p:cNvPr id="9" name="Group 8">
              <a:extLst>
                <a:ext uri="{FF2B5EF4-FFF2-40B4-BE49-F238E27FC236}">
                  <a16:creationId xmlns:a16="http://schemas.microsoft.com/office/drawing/2014/main" id="{5971E947-567A-464F-ABC8-794DCCE0D656}"/>
                </a:ext>
              </a:extLst>
            </p:cNvPr>
            <p:cNvGrpSpPr/>
            <p:nvPr/>
          </p:nvGrpSpPr>
          <p:grpSpPr>
            <a:xfrm>
              <a:off x="6338581" y="4010042"/>
              <a:ext cx="675893" cy="760946"/>
              <a:chOff x="6338581" y="4010042"/>
              <a:chExt cx="675893" cy="760946"/>
            </a:xfrm>
          </p:grpSpPr>
          <p:grpSp>
            <p:nvGrpSpPr>
              <p:cNvPr id="57" name="Group 56">
                <a:extLst>
                  <a:ext uri="{FF2B5EF4-FFF2-40B4-BE49-F238E27FC236}">
                    <a16:creationId xmlns:a16="http://schemas.microsoft.com/office/drawing/2014/main" id="{3EAACB08-41CC-4C41-8EA6-01C6AB8F4E7A}"/>
                  </a:ext>
                </a:extLst>
              </p:cNvPr>
              <p:cNvGrpSpPr/>
              <p:nvPr/>
            </p:nvGrpSpPr>
            <p:grpSpPr>
              <a:xfrm>
                <a:off x="6338581" y="4010042"/>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ln>
                  <a:noFill/>
                </a:ln>
              </p:spPr>
            </p:pic>
          </p:grpSp>
          <p:cxnSp>
            <p:nvCxnSpPr>
              <p:cNvPr id="99" name="Straight Connector 98">
                <a:extLst>
                  <a:ext uri="{FF2B5EF4-FFF2-40B4-BE49-F238E27FC236}">
                    <a16:creationId xmlns:a16="http://schemas.microsoft.com/office/drawing/2014/main" id="{CA0553A1-01DD-4225-8BF8-F17DB3DF0F48}"/>
                  </a:ext>
                </a:extLst>
              </p:cNvPr>
              <p:cNvCxnSpPr>
                <a:cxnSpLocks/>
                <a:stCxn id="55" idx="3"/>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82533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A690350-21E1-47D1-950D-57B36FD88B8A}"/>
              </a:ext>
            </a:extLst>
          </p:cNvPr>
          <p:cNvGrpSpPr/>
          <p:nvPr/>
        </p:nvGrpSpPr>
        <p:grpSpPr>
          <a:xfrm>
            <a:off x="2095134" y="662510"/>
            <a:ext cx="7768091" cy="5246503"/>
            <a:chOff x="2095134" y="662510"/>
            <a:chExt cx="7768091" cy="5246503"/>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3344635" y="4041589"/>
              <a:ext cx="2306841" cy="1567299"/>
              <a:chOff x="5344701" y="4706006"/>
              <a:chExt cx="2306841" cy="1567299"/>
            </a:xfrm>
            <a:solidFill>
              <a:schemeClr val="bg1">
                <a:lumMod val="9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4229027" y="870005"/>
              <a:ext cx="618593" cy="514443"/>
              <a:chOff x="6229093" y="1534422"/>
              <a:chExt cx="618593" cy="514443"/>
            </a:xfrm>
            <a:solidFill>
              <a:srgbClr val="4FB81C"/>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72" name="Group 71">
              <a:extLst>
                <a:ext uri="{FF2B5EF4-FFF2-40B4-BE49-F238E27FC236}">
                  <a16:creationId xmlns:a16="http://schemas.microsoft.com/office/drawing/2014/main" id="{06A2D971-7581-43FC-BE38-A9B5792830D3}"/>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3344637" y="1481197"/>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5421944" y="1385321"/>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983833" y="4041589"/>
              <a:ext cx="2306840" cy="1567299"/>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983833" y="1485204"/>
              <a:ext cx="2306840" cy="16814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7274870" y="1635472"/>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9054185" y="139608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7216539" y="1708003"/>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7468542" y="1927849"/>
              <a:ext cx="1346561" cy="721906"/>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3549811" y="1689001"/>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3829868" y="1879288"/>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4499953" y="2615855"/>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4223641" y="3469832"/>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7236182" y="4167631"/>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7638143" y="4204812"/>
              <a:ext cx="998220" cy="1004248"/>
            </a:xfrm>
            <a:prstGeom prst="can">
              <a:avLst/>
            </a:prstGeom>
            <a:solidFill>
              <a:schemeClr val="bg1">
                <a:lumMod val="7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tx1"/>
                  </a:solidFill>
                  <a:ea typeface="Arial Unicode MS" pitchFamily="34" charset="-128"/>
                  <a:cs typeface="Arial Unicode MS" pitchFamily="34" charset="-128"/>
                </a:rPr>
                <a:t>postgresql</a:t>
              </a:r>
              <a:endParaRPr lang="de-DE" sz="1400" kern="0" dirty="0">
                <a:solidFill>
                  <a:schemeClr val="tx1"/>
                </a:solidFil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8141823" y="2649755"/>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7879332" y="3469832"/>
              <a:ext cx="607484" cy="529571"/>
              <a:chOff x="9879398" y="4134249"/>
              <a:chExt cx="607484" cy="529571"/>
            </a:xfrm>
            <a:solidFill>
              <a:schemeClr val="bg1">
                <a:lumMod val="5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2666444" y="4789593"/>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2656597" y="2246311"/>
              <a:ext cx="682239" cy="344425"/>
              <a:chOff x="4667108" y="5343683"/>
              <a:chExt cx="682239" cy="344425"/>
            </a:xfrm>
            <a:solidFill>
              <a:srgbClr val="C3ECFF"/>
            </a:solidFill>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6313987" y="2250921"/>
              <a:ext cx="664213" cy="344425"/>
              <a:chOff x="4667108" y="5343683"/>
              <a:chExt cx="664213" cy="344425"/>
            </a:xfrm>
            <a:solidFill>
              <a:srgbClr val="C3ECFF"/>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19984" y="668346"/>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a:stCxn id="49" idx="2"/>
              <a:endCxn id="97" idx="0"/>
            </p:cNvCxnSpPr>
            <p:nvPr/>
          </p:nvCxnSpPr>
          <p:spPr>
            <a:xfrm>
              <a:off x="8144221" y="1367965"/>
              <a:ext cx="987" cy="340038"/>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4498056" y="1388028"/>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5" name="Group 4">
              <a:extLst>
                <a:ext uri="{FF2B5EF4-FFF2-40B4-BE49-F238E27FC236}">
                  <a16:creationId xmlns:a16="http://schemas.microsoft.com/office/drawing/2014/main" id="{230BE730-3201-4878-98F9-5C924D9EEA38}"/>
                </a:ext>
              </a:extLst>
            </p:cNvPr>
            <p:cNvGrpSpPr/>
            <p:nvPr/>
          </p:nvGrpSpPr>
          <p:grpSpPr>
            <a:xfrm>
              <a:off x="7654207" y="662510"/>
              <a:ext cx="806291" cy="705455"/>
              <a:chOff x="7663732" y="662510"/>
              <a:chExt cx="806291" cy="705455"/>
            </a:xfrm>
          </p:grpSpPr>
          <p:sp>
            <p:nvSpPr>
              <p:cNvPr id="49" name="Rounded Rectangle 14">
                <a:extLst>
                  <a:ext uri="{FF2B5EF4-FFF2-40B4-BE49-F238E27FC236}">
                    <a16:creationId xmlns:a16="http://schemas.microsoft.com/office/drawing/2014/main" id="{90D68D38-E66D-4CBC-BA29-FA2BA38D38B9}"/>
                  </a:ext>
                </a:extLst>
              </p:cNvPr>
              <p:cNvSpPr/>
              <p:nvPr/>
            </p:nvSpPr>
            <p:spPr bwMode="gray">
              <a:xfrm>
                <a:off x="7879332" y="903401"/>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63732" y="662510"/>
                <a:ext cx="403319" cy="403319"/>
              </a:xfrm>
              <a:prstGeom prst="rect">
                <a:avLst/>
              </a:prstGeom>
            </p:spPr>
          </p:pic>
        </p:grpSp>
        <p:sp>
          <p:nvSpPr>
            <p:cNvPr id="98" name="Rectangle 97">
              <a:extLst>
                <a:ext uri="{FF2B5EF4-FFF2-40B4-BE49-F238E27FC236}">
                  <a16:creationId xmlns:a16="http://schemas.microsoft.com/office/drawing/2014/main" id="{C6D34349-B481-43FB-B4D9-6C9B8BEB792F}"/>
                </a:ext>
              </a:extLst>
            </p:cNvPr>
            <p:cNvSpPr/>
            <p:nvPr/>
          </p:nvSpPr>
          <p:spPr bwMode="gray">
            <a:xfrm>
              <a:off x="2531845" y="3383148"/>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Rectangle 90">
              <a:extLst>
                <a:ext uri="{FF2B5EF4-FFF2-40B4-BE49-F238E27FC236}">
                  <a16:creationId xmlns:a16="http://schemas.microsoft.com/office/drawing/2014/main" id="{A68021D2-8737-49BB-AC33-8F2E4C68BEF4}"/>
                </a:ext>
              </a:extLst>
            </p:cNvPr>
            <p:cNvSpPr/>
            <p:nvPr/>
          </p:nvSpPr>
          <p:spPr bwMode="gray">
            <a:xfrm>
              <a:off x="2532405" y="817812"/>
              <a:ext cx="3345866" cy="24244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DC839E70-17E2-4720-8F98-B1810A54A009}"/>
                </a:ext>
              </a:extLst>
            </p:cNvPr>
            <p:cNvSpPr txBox="1"/>
            <p:nvPr/>
          </p:nvSpPr>
          <p:spPr>
            <a:xfrm>
              <a:off x="5191677" y="470031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3" name="TextBox 92">
              <a:extLst>
                <a:ext uri="{FF2B5EF4-FFF2-40B4-BE49-F238E27FC236}">
                  <a16:creationId xmlns:a16="http://schemas.microsoft.com/office/drawing/2014/main" id="{47B8B43C-76CA-42FD-B4D4-58BB7AA63B86}"/>
                </a:ext>
              </a:extLst>
            </p:cNvPr>
            <p:cNvSpPr txBox="1"/>
            <p:nvPr/>
          </p:nvSpPr>
          <p:spPr>
            <a:xfrm>
              <a:off x="5199961" y="2155709"/>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7" name="Rectangle 106">
              <a:extLst>
                <a:ext uri="{FF2B5EF4-FFF2-40B4-BE49-F238E27FC236}">
                  <a16:creationId xmlns:a16="http://schemas.microsoft.com/office/drawing/2014/main" id="{097BDBCB-E38F-437F-AA69-9CADB092ADA4}"/>
                </a:ext>
              </a:extLst>
            </p:cNvPr>
            <p:cNvSpPr/>
            <p:nvPr/>
          </p:nvSpPr>
          <p:spPr bwMode="gray">
            <a:xfrm>
              <a:off x="6083445" y="817812"/>
              <a:ext cx="3345866" cy="4932006"/>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AD1F95A5-A8F3-46F8-B1A2-DCE5D7B19B15}"/>
                </a:ext>
              </a:extLst>
            </p:cNvPr>
            <p:cNvGrpSpPr/>
            <p:nvPr/>
          </p:nvGrpSpPr>
          <p:grpSpPr>
            <a:xfrm>
              <a:off x="6338581" y="4010042"/>
              <a:ext cx="675893" cy="760946"/>
              <a:chOff x="6338581" y="4010042"/>
              <a:chExt cx="675893" cy="760946"/>
            </a:xfrm>
          </p:grpSpPr>
          <p:grpSp>
            <p:nvGrpSpPr>
              <p:cNvPr id="57" name="Group 56">
                <a:extLst>
                  <a:ext uri="{FF2B5EF4-FFF2-40B4-BE49-F238E27FC236}">
                    <a16:creationId xmlns:a16="http://schemas.microsoft.com/office/drawing/2014/main" id="{3EAACB08-41CC-4C41-8EA6-01C6AB8F4E7A}"/>
                  </a:ext>
                </a:extLst>
              </p:cNvPr>
              <p:cNvGrpSpPr/>
              <p:nvPr/>
            </p:nvGrpSpPr>
            <p:grpSpPr>
              <a:xfrm>
                <a:off x="6338581" y="4010042"/>
                <a:ext cx="675893" cy="760946"/>
                <a:chOff x="8336634" y="4490033"/>
                <a:chExt cx="675893" cy="760946"/>
              </a:xfrm>
              <a:solidFill>
                <a:srgbClr val="008FD3"/>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13"/>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noFill/>
                <a:ln>
                  <a:noFill/>
                </a:ln>
              </p:spPr>
            </p:pic>
          </p:grpSp>
          <p:cxnSp>
            <p:nvCxnSpPr>
              <p:cNvPr id="113" name="Straight Connector 112">
                <a:extLst>
                  <a:ext uri="{FF2B5EF4-FFF2-40B4-BE49-F238E27FC236}">
                    <a16:creationId xmlns:a16="http://schemas.microsoft.com/office/drawing/2014/main" id="{4F20DE3C-683F-43D2-A5CD-7E7799B6AB2A}"/>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99" name="Oval 98">
            <a:extLst>
              <a:ext uri="{FF2B5EF4-FFF2-40B4-BE49-F238E27FC236}">
                <a16:creationId xmlns:a16="http://schemas.microsoft.com/office/drawing/2014/main" id="{12E9F1E7-3920-40AB-9554-9704196F5811}"/>
              </a:ext>
            </a:extLst>
          </p:cNvPr>
          <p:cNvSpPr/>
          <p:nvPr/>
        </p:nvSpPr>
        <p:spPr bwMode="gray">
          <a:xfrm>
            <a:off x="8649907" y="486722"/>
            <a:ext cx="711209" cy="691567"/>
          </a:xfrm>
          <a:prstGeom prst="ellips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0" name="Picture 99">
            <a:extLst>
              <a:ext uri="{FF2B5EF4-FFF2-40B4-BE49-F238E27FC236}">
                <a16:creationId xmlns:a16="http://schemas.microsoft.com/office/drawing/2014/main" id="{C7DD2D42-8A32-47D0-9B36-3842B52C0595}"/>
              </a:ext>
            </a:extLst>
          </p:cNvPr>
          <p:cNvPicPr>
            <a:picLocks noChangeAspect="1"/>
          </p:cNvPicPr>
          <p:nvPr/>
        </p:nvPicPr>
        <p:blipFill rotWithShape="1">
          <a:blip r:embed="rId14"/>
          <a:srcRect l="22882" t="-6962" r="23394" b="-3363"/>
          <a:stretch/>
        </p:blipFill>
        <p:spPr>
          <a:xfrm>
            <a:off x="8759062" y="583196"/>
            <a:ext cx="512851" cy="498617"/>
          </a:xfrm>
          <a:prstGeom prst="rect">
            <a:avLst/>
          </a:prstGeom>
          <a:ln>
            <a:noFill/>
          </a:ln>
        </p:spPr>
      </p:pic>
    </p:spTree>
    <p:extLst>
      <p:ext uri="{BB962C8B-B14F-4D97-AF65-F5344CB8AC3E}">
        <p14:creationId xmlns:p14="http://schemas.microsoft.com/office/powerpoint/2010/main" val="2753900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E54F981-2485-49E0-8CCD-57DEBC24D2C4}"/>
              </a:ext>
            </a:extLst>
          </p:cNvPr>
          <p:cNvGrpSpPr/>
          <p:nvPr/>
        </p:nvGrpSpPr>
        <p:grpSpPr>
          <a:xfrm>
            <a:off x="2095134" y="484829"/>
            <a:ext cx="7768091" cy="5424184"/>
            <a:chOff x="2095134" y="484829"/>
            <a:chExt cx="7768091" cy="5424184"/>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3344635" y="4041589"/>
              <a:ext cx="2306841" cy="1567299"/>
              <a:chOff x="5344701" y="4706006"/>
              <a:chExt cx="2306841" cy="1567299"/>
            </a:xfrm>
            <a:solidFill>
              <a:schemeClr val="bg1">
                <a:lumMod val="9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4229027" y="870005"/>
              <a:ext cx="618593" cy="514443"/>
              <a:chOff x="6229093" y="1534422"/>
              <a:chExt cx="618593" cy="514443"/>
            </a:xfrm>
            <a:solidFill>
              <a:srgbClr val="4FB81C"/>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72" name="Group 71">
              <a:extLst>
                <a:ext uri="{FF2B5EF4-FFF2-40B4-BE49-F238E27FC236}">
                  <a16:creationId xmlns:a16="http://schemas.microsoft.com/office/drawing/2014/main" id="{06A2D971-7581-43FC-BE38-A9B5792830D3}"/>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3344637" y="1481197"/>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5421944" y="1385321"/>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983833" y="4041589"/>
              <a:ext cx="2306840" cy="1567299"/>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983833" y="1485204"/>
              <a:ext cx="2306840" cy="16814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7274870" y="1635472"/>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9054185" y="139608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7216539" y="1708003"/>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7468542" y="1927849"/>
              <a:ext cx="1346561" cy="721906"/>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3549811" y="1689001"/>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3829868" y="1879288"/>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4499953" y="2615855"/>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4223641" y="3469832"/>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7236182" y="4167631"/>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7638143" y="4204812"/>
              <a:ext cx="998220" cy="1004248"/>
            </a:xfrm>
            <a:prstGeom prst="can">
              <a:avLst/>
            </a:prstGeom>
            <a:solidFill>
              <a:schemeClr val="bg1">
                <a:lumMod val="7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tx1"/>
                  </a:solidFill>
                  <a:ea typeface="Arial Unicode MS" pitchFamily="34" charset="-128"/>
                  <a:cs typeface="Arial Unicode MS" pitchFamily="34" charset="-128"/>
                </a:rPr>
                <a:t>postgresql</a:t>
              </a:r>
              <a:endParaRPr lang="de-DE" sz="1400" kern="0" dirty="0">
                <a:solidFill>
                  <a:schemeClr val="tx1"/>
                </a:solidFil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8141823" y="2649755"/>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7879332" y="3469832"/>
              <a:ext cx="607484" cy="529571"/>
              <a:chOff x="9879398" y="4134249"/>
              <a:chExt cx="607484" cy="529571"/>
            </a:xfrm>
            <a:solidFill>
              <a:schemeClr val="bg1">
                <a:lumMod val="5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2666444" y="4789593"/>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2656597" y="2246311"/>
              <a:ext cx="682239" cy="344425"/>
              <a:chOff x="4667108" y="5343683"/>
              <a:chExt cx="682239" cy="344425"/>
            </a:xfrm>
            <a:solidFill>
              <a:srgbClr val="C3ECFF"/>
            </a:solidFill>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6313987" y="2250921"/>
              <a:ext cx="664213" cy="344425"/>
              <a:chOff x="4667108" y="5343683"/>
              <a:chExt cx="664213" cy="344425"/>
            </a:xfrm>
            <a:solidFill>
              <a:srgbClr val="C3ECFF"/>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19984" y="668346"/>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a:stCxn id="49" idx="2"/>
              <a:endCxn id="97" idx="0"/>
            </p:cNvCxnSpPr>
            <p:nvPr/>
          </p:nvCxnSpPr>
          <p:spPr>
            <a:xfrm>
              <a:off x="8144221" y="1367965"/>
              <a:ext cx="987" cy="340038"/>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4498056" y="1388028"/>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5" name="Group 4">
              <a:extLst>
                <a:ext uri="{FF2B5EF4-FFF2-40B4-BE49-F238E27FC236}">
                  <a16:creationId xmlns:a16="http://schemas.microsoft.com/office/drawing/2014/main" id="{230BE730-3201-4878-98F9-5C924D9EEA38}"/>
                </a:ext>
              </a:extLst>
            </p:cNvPr>
            <p:cNvGrpSpPr/>
            <p:nvPr/>
          </p:nvGrpSpPr>
          <p:grpSpPr>
            <a:xfrm>
              <a:off x="7654207" y="662510"/>
              <a:ext cx="806291" cy="705455"/>
              <a:chOff x="7663732" y="662510"/>
              <a:chExt cx="806291" cy="705455"/>
            </a:xfrm>
          </p:grpSpPr>
          <p:sp>
            <p:nvSpPr>
              <p:cNvPr id="49" name="Rounded Rectangle 14">
                <a:extLst>
                  <a:ext uri="{FF2B5EF4-FFF2-40B4-BE49-F238E27FC236}">
                    <a16:creationId xmlns:a16="http://schemas.microsoft.com/office/drawing/2014/main" id="{90D68D38-E66D-4CBC-BA29-FA2BA38D38B9}"/>
                  </a:ext>
                </a:extLst>
              </p:cNvPr>
              <p:cNvSpPr/>
              <p:nvPr/>
            </p:nvSpPr>
            <p:spPr bwMode="gray">
              <a:xfrm>
                <a:off x="7879332" y="903401"/>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63732" y="662510"/>
                <a:ext cx="403319" cy="403319"/>
              </a:xfrm>
              <a:prstGeom prst="rect">
                <a:avLst/>
              </a:prstGeom>
            </p:spPr>
          </p:pic>
        </p:grpSp>
        <p:sp>
          <p:nvSpPr>
            <p:cNvPr id="98" name="Rectangle 97">
              <a:extLst>
                <a:ext uri="{FF2B5EF4-FFF2-40B4-BE49-F238E27FC236}">
                  <a16:creationId xmlns:a16="http://schemas.microsoft.com/office/drawing/2014/main" id="{C6D34349-B481-43FB-B4D9-6C9B8BEB792F}"/>
                </a:ext>
              </a:extLst>
            </p:cNvPr>
            <p:cNvSpPr/>
            <p:nvPr/>
          </p:nvSpPr>
          <p:spPr bwMode="gray">
            <a:xfrm>
              <a:off x="2531845" y="3383148"/>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Rectangle 90">
              <a:extLst>
                <a:ext uri="{FF2B5EF4-FFF2-40B4-BE49-F238E27FC236}">
                  <a16:creationId xmlns:a16="http://schemas.microsoft.com/office/drawing/2014/main" id="{A68021D2-8737-49BB-AC33-8F2E4C68BEF4}"/>
                </a:ext>
              </a:extLst>
            </p:cNvPr>
            <p:cNvSpPr/>
            <p:nvPr/>
          </p:nvSpPr>
          <p:spPr bwMode="gray">
            <a:xfrm>
              <a:off x="2532405" y="817812"/>
              <a:ext cx="3345866" cy="24244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DC839E70-17E2-4720-8F98-B1810A54A009}"/>
                </a:ext>
              </a:extLst>
            </p:cNvPr>
            <p:cNvSpPr txBox="1"/>
            <p:nvPr/>
          </p:nvSpPr>
          <p:spPr>
            <a:xfrm>
              <a:off x="5191677" y="470031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3" name="TextBox 92">
              <a:extLst>
                <a:ext uri="{FF2B5EF4-FFF2-40B4-BE49-F238E27FC236}">
                  <a16:creationId xmlns:a16="http://schemas.microsoft.com/office/drawing/2014/main" id="{47B8B43C-76CA-42FD-B4D4-58BB7AA63B86}"/>
                </a:ext>
              </a:extLst>
            </p:cNvPr>
            <p:cNvSpPr txBox="1"/>
            <p:nvPr/>
          </p:nvSpPr>
          <p:spPr>
            <a:xfrm>
              <a:off x="5199961" y="2155709"/>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7" name="Rectangle 106">
              <a:extLst>
                <a:ext uri="{FF2B5EF4-FFF2-40B4-BE49-F238E27FC236}">
                  <a16:creationId xmlns:a16="http://schemas.microsoft.com/office/drawing/2014/main" id="{097BDBCB-E38F-437F-AA69-9CADB092ADA4}"/>
                </a:ext>
              </a:extLst>
            </p:cNvPr>
            <p:cNvSpPr/>
            <p:nvPr/>
          </p:nvSpPr>
          <p:spPr bwMode="gray">
            <a:xfrm>
              <a:off x="6083445" y="817812"/>
              <a:ext cx="3345866" cy="49320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AD1F95A5-A8F3-46F8-B1A2-DCE5D7B19B15}"/>
                </a:ext>
              </a:extLst>
            </p:cNvPr>
            <p:cNvGrpSpPr/>
            <p:nvPr/>
          </p:nvGrpSpPr>
          <p:grpSpPr>
            <a:xfrm>
              <a:off x="6338581" y="4010042"/>
              <a:ext cx="675893" cy="760946"/>
              <a:chOff x="6338581" y="4010042"/>
              <a:chExt cx="675893" cy="760946"/>
            </a:xfrm>
          </p:grpSpPr>
          <p:grpSp>
            <p:nvGrpSpPr>
              <p:cNvPr id="57" name="Group 56">
                <a:extLst>
                  <a:ext uri="{FF2B5EF4-FFF2-40B4-BE49-F238E27FC236}">
                    <a16:creationId xmlns:a16="http://schemas.microsoft.com/office/drawing/2014/main" id="{3EAACB08-41CC-4C41-8EA6-01C6AB8F4E7A}"/>
                  </a:ext>
                </a:extLst>
              </p:cNvPr>
              <p:cNvGrpSpPr/>
              <p:nvPr/>
            </p:nvGrpSpPr>
            <p:grpSpPr>
              <a:xfrm>
                <a:off x="6338581" y="4010042"/>
                <a:ext cx="675893" cy="760946"/>
                <a:chOff x="8336634" y="4490033"/>
                <a:chExt cx="675893" cy="760946"/>
              </a:xfrm>
              <a:solidFill>
                <a:srgbClr val="008FD3"/>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11"/>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noFill/>
                <a:ln>
                  <a:noFill/>
                </a:ln>
              </p:spPr>
            </p:pic>
          </p:grpSp>
          <p:cxnSp>
            <p:nvCxnSpPr>
              <p:cNvPr id="113" name="Straight Connector 112">
                <a:extLst>
                  <a:ext uri="{FF2B5EF4-FFF2-40B4-BE49-F238E27FC236}">
                    <a16:creationId xmlns:a16="http://schemas.microsoft.com/office/drawing/2014/main" id="{4F20DE3C-683F-43D2-A5CD-7E7799B6AB2A}"/>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9" name="TextBox 98">
              <a:extLst>
                <a:ext uri="{FF2B5EF4-FFF2-40B4-BE49-F238E27FC236}">
                  <a16:creationId xmlns:a16="http://schemas.microsoft.com/office/drawing/2014/main" id="{3561130A-65A1-4663-8325-3B9FE821DA2D}"/>
                </a:ext>
              </a:extLst>
            </p:cNvPr>
            <p:cNvSpPr txBox="1"/>
            <p:nvPr/>
          </p:nvSpPr>
          <p:spPr>
            <a:xfrm>
              <a:off x="8673044" y="303829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grpSp>
          <p:nvGrpSpPr>
            <p:cNvPr id="2" name="Group 1">
              <a:extLst>
                <a:ext uri="{FF2B5EF4-FFF2-40B4-BE49-F238E27FC236}">
                  <a16:creationId xmlns:a16="http://schemas.microsoft.com/office/drawing/2014/main" id="{6F86AAC8-67E1-45DE-B918-B092545D5335}"/>
                </a:ext>
              </a:extLst>
            </p:cNvPr>
            <p:cNvGrpSpPr/>
            <p:nvPr/>
          </p:nvGrpSpPr>
          <p:grpSpPr>
            <a:xfrm>
              <a:off x="8649907" y="486722"/>
              <a:ext cx="711209" cy="691567"/>
              <a:chOff x="10820862" y="1174403"/>
              <a:chExt cx="711209" cy="691567"/>
            </a:xfrm>
          </p:grpSpPr>
          <p:sp>
            <p:nvSpPr>
              <p:cNvPr id="100" name="Oval 99">
                <a:extLst>
                  <a:ext uri="{FF2B5EF4-FFF2-40B4-BE49-F238E27FC236}">
                    <a16:creationId xmlns:a16="http://schemas.microsoft.com/office/drawing/2014/main" id="{B77DED3F-762E-42BF-8A4B-04A73EBCB323}"/>
                  </a:ext>
                </a:extLst>
              </p:cNvPr>
              <p:cNvSpPr/>
              <p:nvPr/>
            </p:nvSpPr>
            <p:spPr bwMode="gray">
              <a:xfrm>
                <a:off x="10820862" y="1174403"/>
                <a:ext cx="711209" cy="691567"/>
              </a:xfrm>
              <a:prstGeom prst="ellips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5" name="Picture 104">
                <a:extLst>
                  <a:ext uri="{FF2B5EF4-FFF2-40B4-BE49-F238E27FC236}">
                    <a16:creationId xmlns:a16="http://schemas.microsoft.com/office/drawing/2014/main" id="{FCA57D90-3EF5-434C-BB3B-009271F1EBFE}"/>
                  </a:ext>
                </a:extLst>
              </p:cNvPr>
              <p:cNvPicPr>
                <a:picLocks noChangeAspect="1"/>
              </p:cNvPicPr>
              <p:nvPr/>
            </p:nvPicPr>
            <p:blipFill rotWithShape="1">
              <a:blip r:embed="rId12"/>
              <a:srcRect l="22882" t="-6962" r="23394" b="-3363"/>
              <a:stretch/>
            </p:blipFill>
            <p:spPr>
              <a:xfrm>
                <a:off x="10930017" y="1270877"/>
                <a:ext cx="512851" cy="498617"/>
              </a:xfrm>
              <a:prstGeom prst="rect">
                <a:avLst/>
              </a:prstGeom>
              <a:ln>
                <a:noFill/>
              </a:ln>
            </p:spPr>
          </p:pic>
        </p:grpSp>
        <p:sp>
          <p:nvSpPr>
            <p:cNvPr id="115" name="Oval 114">
              <a:extLst>
                <a:ext uri="{FF2B5EF4-FFF2-40B4-BE49-F238E27FC236}">
                  <a16:creationId xmlns:a16="http://schemas.microsoft.com/office/drawing/2014/main" id="{30E3F127-9637-4581-8400-BC313A560C42}"/>
                </a:ext>
              </a:extLst>
            </p:cNvPr>
            <p:cNvSpPr/>
            <p:nvPr/>
          </p:nvSpPr>
          <p:spPr bwMode="gray">
            <a:xfrm>
              <a:off x="2469803" y="1402571"/>
              <a:ext cx="920055" cy="945447"/>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17" name="Oval 116">
              <a:extLst>
                <a:ext uri="{FF2B5EF4-FFF2-40B4-BE49-F238E27FC236}">
                  <a16:creationId xmlns:a16="http://schemas.microsoft.com/office/drawing/2014/main" id="{6ED58D36-F643-4250-84BD-AF963FB8211E}"/>
                </a:ext>
              </a:extLst>
            </p:cNvPr>
            <p:cNvSpPr/>
            <p:nvPr/>
          </p:nvSpPr>
          <p:spPr bwMode="gray">
            <a:xfrm>
              <a:off x="2465342" y="3975661"/>
              <a:ext cx="920055" cy="945447"/>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22" name="Oval 121">
              <a:extLst>
                <a:ext uri="{FF2B5EF4-FFF2-40B4-BE49-F238E27FC236}">
                  <a16:creationId xmlns:a16="http://schemas.microsoft.com/office/drawing/2014/main" id="{3AF0FEE8-F614-4CFC-BFA6-B3EC1D79C802}"/>
                </a:ext>
              </a:extLst>
            </p:cNvPr>
            <p:cNvSpPr/>
            <p:nvPr/>
          </p:nvSpPr>
          <p:spPr bwMode="gray">
            <a:xfrm>
              <a:off x="3830439" y="484829"/>
              <a:ext cx="809714" cy="787822"/>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grpSp>
    </p:spTree>
    <p:extLst>
      <p:ext uri="{BB962C8B-B14F-4D97-AF65-F5344CB8AC3E}">
        <p14:creationId xmlns:p14="http://schemas.microsoft.com/office/powerpoint/2010/main" val="2873561111"/>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TotalTime>
  <Words>157</Words>
  <Application>Microsoft Office PowerPoint</Application>
  <PresentationFormat>Custom</PresentationFormat>
  <Paragraphs>129</Paragraphs>
  <Slides>5</Slides>
  <Notes>5</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5</vt:i4>
      </vt:variant>
    </vt:vector>
  </HeadingPairs>
  <TitlesOfParts>
    <vt:vector size="14" baseType="lpstr">
      <vt:lpstr>Arial</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PowerPoint Presentation</vt:lpstr>
      <vt:lpstr>PowerPoint Presentation</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Schoenwandt, Moritz (external - Project)</cp:lastModifiedBy>
  <cp:revision>959</cp:revision>
  <cp:lastPrinted>2018-10-19T15:04:42Z</cp:lastPrinted>
  <dcterms:created xsi:type="dcterms:W3CDTF">2015-10-14T11:21:43Z</dcterms:created>
  <dcterms:modified xsi:type="dcterms:W3CDTF">2020-02-24T08:35:58Z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