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2" r:id="rId3"/>
    <p:sldId id="443" r:id="rId4"/>
    <p:sldId id="444" r:id="rId5"/>
    <p:sldId id="455" r:id="rId6"/>
    <p:sldId id="451" r:id="rId7"/>
    <p:sldId id="452" r:id="rId8"/>
    <p:sldId id="453" r:id="rId9"/>
    <p:sldId id="454" r:id="rId10"/>
    <p:sldId id="446" r:id="rId11"/>
    <p:sldId id="448" r:id="rId12"/>
    <p:sldId id="445" r:id="rId13"/>
    <p:sldId id="450" r:id="rId14"/>
    <p:sldId id="449"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02" d="100"/>
          <a:sy n="102" d="100"/>
        </p:scale>
        <p:origin x="133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daemon runs on</a:t>
            </a:r>
            <a:r>
              <a:rPr lang="en-US" baseline="0" dirty="0"/>
              <a:t> each node and has an individual, local image store</a:t>
            </a:r>
            <a:endParaRPr lang="en-US" dirty="0"/>
          </a:p>
          <a:p>
            <a:r>
              <a:rPr lang="en-US" dirty="0"/>
              <a:t>Demo</a:t>
            </a:r>
            <a:r>
              <a:rPr lang="en-US" baseline="0" dirty="0"/>
              <a:t> part: show image list of a node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a:t>An anonymous </a:t>
            </a:r>
            <a:r>
              <a:rPr lang="en-US" baseline="0" dirty="0" err="1"/>
              <a:t>docker</a:t>
            </a:r>
            <a:r>
              <a:rPr lang="en-US" baseline="0" dirty="0"/>
              <a:t> daemon cannot pull images from a protected registry</a:t>
            </a:r>
          </a:p>
          <a:p>
            <a:r>
              <a:rPr lang="en-US" baseline="0" dirty="0"/>
              <a:t>=&gt; Authentication is required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a:t>
            </a:r>
            <a:r>
              <a:rPr lang="en-US" baseline="0" dirty="0"/>
              <a:t> the image pull secret to the default (or any other) service account</a:t>
            </a:r>
          </a:p>
          <a:p>
            <a:r>
              <a:rPr lang="en-US" baseline="0" dirty="0"/>
              <a:t>The service account gives its’ identity to the pod =&gt; the pot can use the image pull secret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build</a:t>
            </a:r>
            <a:r>
              <a:rPr lang="en-US" baseline="0" dirty="0"/>
              <a:t> =&gt; local</a:t>
            </a:r>
          </a:p>
          <a:p>
            <a:r>
              <a:rPr lang="en-US" baseline="0" dirty="0"/>
              <a:t>Docker push =&gt; local to registry with authentication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hyperlink" Target="https://github.com/kubernetes/minikube" TargetMode="Externa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4000" y="1110343"/>
            <a:ext cx="11185200" cy="4266129"/>
          </a:xfrm>
        </p:spPr>
        <p:txBody>
          <a:bodyPr/>
          <a:lstStyle/>
          <a:p>
            <a:pPr marL="342900" indent="-342900">
              <a:buFontTx/>
              <a:buChar char="-"/>
            </a:pPr>
            <a:r>
              <a:rPr lang="en-US" dirty="0"/>
              <a:t>Create a network policy</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16376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588</Words>
  <Application>Microsoft Office PowerPoint</Application>
  <PresentationFormat>Custom</PresentationFormat>
  <Paragraphs>145</Paragraphs>
  <Slides>15</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Image Pulling</vt:lpstr>
      <vt:lpstr>Using Images from a private registry</vt:lpstr>
      <vt:lpstr>Image Pull Secrets</vt:lpstr>
      <vt:lpstr>Image Pull Secrets</vt:lpstr>
      <vt:lpstr>Image Pull Secret together with Artifactory</vt:lpstr>
      <vt:lpstr>NetworkPolicy</vt:lpstr>
      <vt:lpstr>Demo</vt:lpstr>
      <vt:lpstr>Node Management</vt:lpstr>
      <vt:lpstr>A note on scheduling pods…</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533</cp:revision>
  <dcterms:created xsi:type="dcterms:W3CDTF">2015-10-14T11:21:43Z</dcterms:created>
  <dcterms:modified xsi:type="dcterms:W3CDTF">2018-02-21T09:04:14Z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