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5" r:id="rId2"/>
    <p:sldId id="434" r:id="rId3"/>
    <p:sldId id="382" r:id="rId4"/>
    <p:sldId id="436" r:id="rId5"/>
    <p:sldId id="437" r:id="rId6"/>
    <p:sldId id="441" r:id="rId7"/>
    <p:sldId id="438" r:id="rId8"/>
    <p:sldId id="439" r:id="rId9"/>
    <p:sldId id="440"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p:scale>
          <a:sx n="110" d="100"/>
          <a:sy n="110" d="100"/>
        </p:scale>
        <p:origin x="228" y="4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r>
              <a:rPr lang="en-US" sz="1400" b="1" dirty="0"/>
              <a:t>”</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pic>
        <p:nvPicPr>
          <p:cNvPr id="5" name="Picture 4"/>
          <p:cNvPicPr>
            <a:picLocks noChangeAspect="1"/>
          </p:cNvPicPr>
          <p:nvPr/>
        </p:nvPicPr>
        <p:blipFill>
          <a:blip r:embed="rId2"/>
          <a:stretch>
            <a:fillRect/>
          </a:stretch>
        </p:blipFill>
        <p:spPr>
          <a:xfrm>
            <a:off x="6975601" y="1415662"/>
            <a:ext cx="4714875" cy="4638675"/>
          </a:xfrm>
          <a:prstGeom prst="rect">
            <a:avLst/>
          </a:prstGeom>
        </p:spPr>
      </p:pic>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spTree>
    <p:extLst>
      <p:ext uri="{BB962C8B-B14F-4D97-AF65-F5344CB8AC3E}">
        <p14:creationId xmlns:p14="http://schemas.microsoft.com/office/powerpoint/2010/main" val="374319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endParaRPr lang="en-US" dirty="0"/>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a:t>
            </a:r>
            <a:r>
              <a:rPr lang="en-US" dirty="0"/>
              <a:t> (2)</a:t>
            </a:r>
            <a:endParaRPr lang="en-US" dirty="0"/>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a:t>
            </a:r>
            <a:r>
              <a:rPr lang="en-US" dirty="0"/>
              <a:t> (3)</a:t>
            </a:r>
            <a:endParaRPr lang="en-US" dirty="0"/>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a:t>
            </a:r>
            <a:r>
              <a:rPr lang="en-US" dirty="0"/>
              <a:t> (4)</a:t>
            </a:r>
            <a:endParaRPr lang="en-US" dirty="0"/>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is executed by a shell (/bin/</a:t>
            </a:r>
            <a:r>
              <a:rPr lang="en-US" dirty="0" err="1"/>
              <a:t>sh</a:t>
            </a:r>
            <a:r>
              <a:rPr lang="en-US" dirty="0"/>
              <a:t>)</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a:t>
            </a:r>
            <a:r>
              <a:rPr lang="en-US"/>
              <a:t>directives</a:t>
            </a:r>
            <a:r>
              <a:rPr lang="en-US"/>
              <a:t> (5)</a:t>
            </a:r>
            <a:endParaRPr lang="en-US" dirty="0"/>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a:t>
            </a:r>
            <a:endParaRPr lang="en-US" sz="1400" b="1" i="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cannot be overridden</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endParaRPr lang="en-US" sz="1400" b="1" dirty="0">
              <a:latin typeface="Courier New" panose="02070309020205020404" pitchFamily="49" charset="0"/>
              <a:cs typeface="Courier New" panose="02070309020205020404" pitchFamily="49" charset="0"/>
            </a:endParaRPr>
          </a:p>
          <a:p>
            <a:pPr lvl="2"/>
            <a:r>
              <a:rPr lang="en-US" sz="1400" dirty="0"/>
              <a:t>starts </a:t>
            </a:r>
            <a:r>
              <a:rPr lang="en-US" sz="1400" dirty="0" err="1"/>
              <a:t>nginx</a:t>
            </a:r>
            <a:r>
              <a:rPr lang="en-US" sz="1400" dirty="0"/>
              <a:t> directly without using a shell to start it</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766</Words>
  <Application>Microsoft Office PowerPoint</Application>
  <PresentationFormat>Custom</PresentationFormat>
  <Paragraphs>104</Paragraphs>
  <Slides>10</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SAP_2017_16x9_white</vt:lpstr>
      <vt:lpstr>PowerPoint Presentation</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354</cp:revision>
  <dcterms:created xsi:type="dcterms:W3CDTF">2015-10-14T11:21:43Z</dcterms:created>
  <dcterms:modified xsi:type="dcterms:W3CDTF">2017-12-11T12:11:08Z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