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
  </p:notesMasterIdLst>
  <p:handoutMasterIdLst>
    <p:handoutMasterId r:id="rId4"/>
  </p:handoutMasterIdLst>
  <p:sldIdLst>
    <p:sldId id="438" r:id="rId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CCFF"/>
    <a:srgbClr val="3399FF"/>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701" autoAdjust="0"/>
  </p:normalViewPr>
  <p:slideViewPr>
    <p:cSldViewPr snapToGrid="0" showGuides="1">
      <p:cViewPr varScale="1">
        <p:scale>
          <a:sx n="122" d="100"/>
          <a:sy n="122" d="100"/>
        </p:scale>
        <p:origin x="114" y="28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Kubernetes Concepts Map</a:t>
            </a:r>
            <a:br>
              <a:rPr lang="en-US"/>
            </a:br>
            <a:r>
              <a:rPr lang="en-US" sz="2000" b="0"/>
              <a:t>What </a:t>
            </a:r>
            <a:r>
              <a:rPr lang="en-US" sz="2000" b="0" dirty="0"/>
              <a:t>K8S object 'uses' which other object</a:t>
            </a:r>
            <a:r>
              <a:rPr lang="en-US" dirty="0"/>
              <a:t> </a:t>
            </a:r>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678124" y="4481859"/>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8"/>
            <a:ext cx="1318846" cy="888030"/>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9" name="Rectangle: Rounded Corners 8">
            <a:extLst>
              <a:ext uri="{FF2B5EF4-FFF2-40B4-BE49-F238E27FC236}">
                <a16:creationId xmlns:a16="http://schemas.microsoft.com/office/drawing/2014/main" id="{DA7E3FC4-DFE9-40CA-8325-2A441C81D0E5}"/>
              </a:ext>
            </a:extLst>
          </p:cNvPr>
          <p:cNvSpPr/>
          <p:nvPr/>
        </p:nvSpPr>
        <p:spPr bwMode="gray">
          <a:xfrm>
            <a:off x="2448663" y="4454770"/>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Deamon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864582" y="4451820"/>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 name="Connector: Elbow 3">
            <a:extLst>
              <a:ext uri="{FF2B5EF4-FFF2-40B4-BE49-F238E27FC236}">
                <a16:creationId xmlns:a16="http://schemas.microsoft.com/office/drawing/2014/main" id="{56C7156A-7B2E-414B-94E1-4179D55DBE39}"/>
              </a:ext>
            </a:extLst>
          </p:cNvPr>
          <p:cNvCxnSpPr>
            <a:stCxn id="11" idx="2"/>
          </p:cNvCxnSpPr>
          <p:nvPr/>
        </p:nvCxnSpPr>
        <p:spPr>
          <a:xfrm rot="16200000" flipH="1">
            <a:off x="4958128" y="2872884"/>
            <a:ext cx="518751" cy="92758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stCxn id="14" idx="2"/>
          </p:cNvCxnSpPr>
          <p:nvPr/>
        </p:nvCxnSpPr>
        <p:spPr>
          <a:xfrm rot="5400000">
            <a:off x="7180024" y="2902793"/>
            <a:ext cx="507032" cy="879491"/>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a:endCxn id="8" idx="0"/>
          </p:cNvCxnSpPr>
          <p:nvPr/>
        </p:nvCxnSpPr>
        <p:spPr>
          <a:xfrm rot="16200000" flipH="1">
            <a:off x="6180870" y="3233978"/>
            <a:ext cx="316526" cy="3174"/>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stCxn id="10" idx="2"/>
            <a:endCxn id="8" idx="1"/>
          </p:cNvCxnSpPr>
          <p:nvPr/>
        </p:nvCxnSpPr>
        <p:spPr>
          <a:xfrm rot="16200000" flipH="1">
            <a:off x="4031272" y="2187817"/>
            <a:ext cx="760539" cy="2539511"/>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0B66DCA-4DAF-4079-89EC-6FB7BEE2F6DC}"/>
              </a:ext>
            </a:extLst>
          </p:cNvPr>
          <p:cNvCxnSpPr>
            <a:cxnSpLocks/>
          </p:cNvCxnSpPr>
          <p:nvPr/>
        </p:nvCxnSpPr>
        <p:spPr>
          <a:xfrm rot="5400000" flipH="1" flipV="1">
            <a:off x="5033475" y="3762478"/>
            <a:ext cx="392726" cy="952257"/>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2183428" y="4734640"/>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stCxn id="5" idx="2"/>
            <a:endCxn id="17" idx="0"/>
          </p:cNvCxnSpPr>
          <p:nvPr/>
        </p:nvCxnSpPr>
        <p:spPr>
          <a:xfrm rot="16200000" flipH="1">
            <a:off x="6253764" y="5131280"/>
            <a:ext cx="170739" cy="3173"/>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813702D9-17B7-4FEC-9FEE-62AF7FE095F2}"/>
              </a:ext>
            </a:extLst>
          </p:cNvPr>
          <p:cNvCxnSpPr>
            <a:stCxn id="8" idx="2"/>
            <a:endCxn id="5" idx="0"/>
          </p:cNvCxnSpPr>
          <p:nvPr/>
        </p:nvCxnSpPr>
        <p:spPr>
          <a:xfrm rot="5400000">
            <a:off x="6239134" y="4380272"/>
            <a:ext cx="200001" cy="3173"/>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AB61B0A-087F-4F8C-8930-B0A58420936D}"/>
              </a:ext>
            </a:extLst>
          </p:cNvPr>
          <p:cNvSpPr/>
          <p:nvPr/>
        </p:nvSpPr>
        <p:spPr bwMode="gray">
          <a:xfrm>
            <a:off x="1934306" y="1522534"/>
            <a:ext cx="7280030"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453B5E50-BB99-4496-81D7-55AF178A0418}"/>
              </a:ext>
            </a:extLst>
          </p:cNvPr>
          <p:cNvSpPr/>
          <p:nvPr/>
        </p:nvSpPr>
        <p:spPr bwMode="gray">
          <a:xfrm>
            <a:off x="504001" y="4344153"/>
            <a:ext cx="5016059" cy="7560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8AA9A5A1-A19A-4DD7-9193-A0E3FB21EB2C}"/>
              </a:ext>
            </a:extLst>
          </p:cNvPr>
          <p:cNvSpPr/>
          <p:nvPr/>
        </p:nvSpPr>
        <p:spPr bwMode="gray">
          <a:xfrm>
            <a:off x="3933826" y="5159586"/>
            <a:ext cx="4823312" cy="143464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DB4ECE1-B1FF-45F0-BDCF-EEF13C0395F9}"/>
              </a:ext>
            </a:extLst>
          </p:cNvPr>
          <p:cNvSpPr txBox="1"/>
          <p:nvPr/>
        </p:nvSpPr>
        <p:spPr>
          <a:xfrm>
            <a:off x="2119104" y="1586212"/>
            <a:ext cx="1284006" cy="430887"/>
          </a:xfrm>
          <a:prstGeom prst="rect">
            <a:avLst/>
          </a:prstGeom>
          <a:solidFill>
            <a:schemeClr val="bg1">
              <a:alpha val="58000"/>
            </a:schemeClr>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Arial Rounded MT Bold" panose="020F0704030504030204" pitchFamily="34" charset="0"/>
                <a:ea typeface="Arial Unicode MS" pitchFamily="34" charset="-128"/>
                <a:cs typeface="Arial Unicode MS" pitchFamily="34" charset="-128"/>
              </a:rPr>
              <a:t>a resource for </a:t>
            </a:r>
            <a:br>
              <a:rPr lang="en-US" sz="1400" kern="0" dirty="0">
                <a:latin typeface="Arial Rounded MT Bold" panose="020F0704030504030204" pitchFamily="34" charset="0"/>
                <a:ea typeface="Arial Unicode MS" pitchFamily="34" charset="-128"/>
                <a:cs typeface="Arial Unicode MS" pitchFamily="34" charset="-128"/>
              </a:rPr>
            </a:br>
            <a:r>
              <a:rPr lang="en-US" sz="1400" kern="0" dirty="0">
                <a:latin typeface="Arial Rounded MT Bold" panose="020F0704030504030204" pitchFamily="34" charset="0"/>
                <a:ea typeface="Arial Unicode MS" pitchFamily="34" charset="-128"/>
                <a:cs typeface="Arial Unicode MS" pitchFamily="34" charset="-128"/>
              </a:rPr>
              <a:t>every purpose</a:t>
            </a:r>
          </a:p>
        </p:txBody>
      </p:sp>
      <p:sp>
        <p:nvSpPr>
          <p:cNvPr id="35" name="TextBox 34">
            <a:extLst>
              <a:ext uri="{FF2B5EF4-FFF2-40B4-BE49-F238E27FC236}">
                <a16:creationId xmlns:a16="http://schemas.microsoft.com/office/drawing/2014/main" id="{8E6776E6-95DF-4326-B02F-33B680F021F4}"/>
              </a:ext>
            </a:extLst>
          </p:cNvPr>
          <p:cNvSpPr txBox="1"/>
          <p:nvPr/>
        </p:nvSpPr>
        <p:spPr>
          <a:xfrm>
            <a:off x="7403077" y="4897297"/>
            <a:ext cx="156773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data / persistence</a:t>
            </a:r>
          </a:p>
        </p:txBody>
      </p:sp>
      <p:cxnSp>
        <p:nvCxnSpPr>
          <p:cNvPr id="22" name="Straight Arrow Connector 21">
            <a:extLst>
              <a:ext uri="{FF2B5EF4-FFF2-40B4-BE49-F238E27FC236}">
                <a16:creationId xmlns:a16="http://schemas.microsoft.com/office/drawing/2014/main" id="{91467FA9-E653-4522-9AAB-5547771E9A87}"/>
              </a:ext>
            </a:extLst>
          </p:cNvPr>
          <p:cNvCxnSpPr/>
          <p:nvPr/>
        </p:nvCxnSpPr>
        <p:spPr>
          <a:xfrm>
            <a:off x="1219197" y="6203934"/>
            <a:ext cx="40927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418264-CAD2-49CB-98A8-CF0AACEA9BAC}"/>
              </a:ext>
            </a:extLst>
          </p:cNvPr>
          <p:cNvSpPr txBox="1"/>
          <p:nvPr/>
        </p:nvSpPr>
        <p:spPr>
          <a:xfrm>
            <a:off x="1702675" y="6088324"/>
            <a:ext cx="11541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uses / controls</a:t>
            </a:r>
          </a:p>
        </p:txBody>
      </p:sp>
      <p:sp>
        <p:nvSpPr>
          <p:cNvPr id="38" name="TextBox 37">
            <a:extLst>
              <a:ext uri="{FF2B5EF4-FFF2-40B4-BE49-F238E27FC236}">
                <a16:creationId xmlns:a16="http://schemas.microsoft.com/office/drawing/2014/main" id="{1C09E1CC-6970-4FD9-8AC4-50A4089FFEEA}"/>
              </a:ext>
            </a:extLst>
          </p:cNvPr>
          <p:cNvSpPr txBox="1"/>
          <p:nvPr/>
        </p:nvSpPr>
        <p:spPr>
          <a:xfrm>
            <a:off x="523679" y="4092428"/>
            <a:ext cx="98584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networking</a:t>
            </a:r>
          </a:p>
        </p:txBody>
      </p:sp>
      <p:sp>
        <p:nvSpPr>
          <p:cNvPr id="40" name="Rectangle: Rounded Corners 39">
            <a:extLst>
              <a:ext uri="{FF2B5EF4-FFF2-40B4-BE49-F238E27FC236}">
                <a16:creationId xmlns:a16="http://schemas.microsoft.com/office/drawing/2014/main" id="{98A8C26E-40CA-4772-8BB9-FD28401DDE3F}"/>
              </a:ext>
            </a:extLst>
          </p:cNvPr>
          <p:cNvSpPr/>
          <p:nvPr/>
        </p:nvSpPr>
        <p:spPr bwMode="gray">
          <a:xfrm>
            <a:off x="4066445" y="4439380"/>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Endpoint</a:t>
            </a:r>
          </a:p>
        </p:txBody>
      </p:sp>
      <p:cxnSp>
        <p:nvCxnSpPr>
          <p:cNvPr id="42" name="Connector: Elbow 41">
            <a:extLst>
              <a:ext uri="{FF2B5EF4-FFF2-40B4-BE49-F238E27FC236}">
                <a16:creationId xmlns:a16="http://schemas.microsoft.com/office/drawing/2014/main" id="{3D05F7E3-44FD-4374-B594-3B5F41B3EAB7}"/>
              </a:ext>
            </a:extLst>
          </p:cNvPr>
          <p:cNvCxnSpPr>
            <a:cxnSpLocks/>
          </p:cNvCxnSpPr>
          <p:nvPr/>
        </p:nvCxnSpPr>
        <p:spPr>
          <a:xfrm flipV="1">
            <a:off x="3787821" y="4737936"/>
            <a:ext cx="287709" cy="244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C98965CC-D284-42CE-9C7E-D80736C3C187}"/>
              </a:ext>
            </a:extLst>
          </p:cNvPr>
          <p:cNvSpPr/>
          <p:nvPr/>
        </p:nvSpPr>
        <p:spPr bwMode="gray">
          <a:xfrm>
            <a:off x="9869137" y="1648047"/>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Rounded Corners 47">
            <a:extLst>
              <a:ext uri="{FF2B5EF4-FFF2-40B4-BE49-F238E27FC236}">
                <a16:creationId xmlns:a16="http://schemas.microsoft.com/office/drawing/2014/main" id="{EB7FB4D8-D7CD-4A4A-B243-5CCBE4A05763}"/>
              </a:ext>
            </a:extLst>
          </p:cNvPr>
          <p:cNvSpPr/>
          <p:nvPr/>
        </p:nvSpPr>
        <p:spPr bwMode="gray">
          <a:xfrm>
            <a:off x="9869136" y="2366076"/>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Rectangle: Rounded Corners 49">
            <a:extLst>
              <a:ext uri="{FF2B5EF4-FFF2-40B4-BE49-F238E27FC236}">
                <a16:creationId xmlns:a16="http://schemas.microsoft.com/office/drawing/2014/main" id="{89716035-5C71-4201-8F38-8885D0D09134}"/>
              </a:ext>
            </a:extLst>
          </p:cNvPr>
          <p:cNvSpPr/>
          <p:nvPr/>
        </p:nvSpPr>
        <p:spPr bwMode="gray">
          <a:xfrm>
            <a:off x="9869137" y="432049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ServiceAccount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454336AE-DAEB-4AE7-B821-DE7C2BE0F156}"/>
              </a:ext>
            </a:extLst>
          </p:cNvPr>
          <p:cNvSpPr/>
          <p:nvPr/>
        </p:nvSpPr>
        <p:spPr bwMode="gray">
          <a:xfrm>
            <a:off x="9581667" y="1522534"/>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7F0AAD1C-E33C-4D96-924F-1FAEEA73F905}"/>
              </a:ext>
            </a:extLst>
          </p:cNvPr>
          <p:cNvSpPr txBox="1"/>
          <p:nvPr/>
        </p:nvSpPr>
        <p:spPr>
          <a:xfrm>
            <a:off x="9581667" y="1003237"/>
            <a:ext cx="1325532" cy="430887"/>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Resource management</a:t>
            </a:r>
          </a:p>
        </p:txBody>
      </p:sp>
      <p:sp>
        <p:nvSpPr>
          <p:cNvPr id="53" name="Rectangle: Rounded Corners 52">
            <a:extLst>
              <a:ext uri="{FF2B5EF4-FFF2-40B4-BE49-F238E27FC236}">
                <a16:creationId xmlns:a16="http://schemas.microsoft.com/office/drawing/2014/main" id="{434BB0BF-EC3D-49A3-B944-062FBA6CC931}"/>
              </a:ext>
            </a:extLst>
          </p:cNvPr>
          <p:cNvSpPr/>
          <p:nvPr/>
        </p:nvSpPr>
        <p:spPr bwMode="gray">
          <a:xfrm>
            <a:off x="9869137" y="4980205"/>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(Cluster) Role</a:t>
            </a:r>
          </a:p>
        </p:txBody>
      </p:sp>
      <p:sp>
        <p:nvSpPr>
          <p:cNvPr id="55" name="Rectangle: Rounded Corners 54">
            <a:extLst>
              <a:ext uri="{FF2B5EF4-FFF2-40B4-BE49-F238E27FC236}">
                <a16:creationId xmlns:a16="http://schemas.microsoft.com/office/drawing/2014/main" id="{ABE6BDAE-48B0-4669-9800-A1142ED5A919}"/>
              </a:ext>
            </a:extLst>
          </p:cNvPr>
          <p:cNvSpPr/>
          <p:nvPr/>
        </p:nvSpPr>
        <p:spPr bwMode="gray">
          <a:xfrm>
            <a:off x="9869136" y="5673929"/>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(Cluster) </a:t>
            </a:r>
            <a:r>
              <a:rPr lang="en-US" sz="1400" kern="0" dirty="0" err="1">
                <a:ea typeface="Arial Unicode MS" pitchFamily="34" charset="-128"/>
                <a:cs typeface="Arial Unicode MS" pitchFamily="34" charset="-128"/>
              </a:rPr>
              <a:t>Rolebinding</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DDDD1B24-7E65-4919-B719-8B1E14477D9A}"/>
              </a:ext>
            </a:extLst>
          </p:cNvPr>
          <p:cNvSpPr/>
          <p:nvPr/>
        </p:nvSpPr>
        <p:spPr bwMode="gray">
          <a:xfrm>
            <a:off x="9597656" y="4139939"/>
            <a:ext cx="2092821" cy="226548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E76634EA-56A7-4020-96F6-7F2C09220939}"/>
              </a:ext>
            </a:extLst>
          </p:cNvPr>
          <p:cNvSpPr txBox="1"/>
          <p:nvPr/>
        </p:nvSpPr>
        <p:spPr>
          <a:xfrm>
            <a:off x="9635571" y="3824552"/>
            <a:ext cx="335028"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IAM</a:t>
            </a:r>
          </a:p>
        </p:txBody>
      </p:sp>
    </p:spTree>
    <p:extLst>
      <p:ext uri="{BB962C8B-B14F-4D97-AF65-F5344CB8AC3E}">
        <p14:creationId xmlns:p14="http://schemas.microsoft.com/office/powerpoint/2010/main" val="11375178"/>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0</TotalTime>
  <Words>42</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Rounded MT Bold</vt:lpstr>
      <vt:lpstr>Arial Unicode MS</vt:lpstr>
      <vt:lpstr>Courier New</vt:lpstr>
      <vt:lpstr>Symbol</vt:lpstr>
      <vt:lpstr>Wingdings</vt:lpstr>
      <vt:lpstr>Wingdings</vt:lpstr>
      <vt:lpstr>SAP 2018 16x9 white</vt:lpstr>
      <vt:lpstr>Kubernetes Concepts Map What K8S object 'uses' which other object </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Heymann, Juergen</dc:creator>
  <cp:keywords>2018/16:9/white</cp:keywords>
  <cp:lastModifiedBy>Kahl, Hendrik</cp:lastModifiedBy>
  <cp:revision>19</cp:revision>
  <dcterms:created xsi:type="dcterms:W3CDTF">2018-06-06T11:14:13Z</dcterms:created>
  <dcterms:modified xsi:type="dcterms:W3CDTF">2018-06-13T10:11:00Z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