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55" r:id="rId4"/>
    <p:sldId id="453" r:id="rId5"/>
    <p:sldId id="454" r:id="rId6"/>
    <p:sldId id="449" r:id="rId7"/>
    <p:sldId id="450" r:id="rId8"/>
    <p:sldId id="451" r:id="rId9"/>
    <p:sldId id="452" r:id="rId10"/>
    <p:sldId id="456"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1692" autoAdjust="0"/>
  </p:normalViewPr>
  <p:slideViewPr>
    <p:cSldViewPr snapToGrid="0" showGuides="1">
      <p:cViewPr varScale="1">
        <p:scale>
          <a:sx n="67" d="100"/>
          <a:sy n="67" d="100"/>
        </p:scale>
        <p:origin x="2652"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a:t>
            </a:r>
            <a:r>
              <a:rPr lang="en-US" sz="1800" dirty="0" err="1"/>
              <a:t>wget</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cat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Delete pods, wait for them to be re-created and curl again =&gt; output should not differ</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--image alpine:3.8 --restart=Never --</a:t>
            </a:r>
            <a:r>
              <a:rPr lang="en-US" sz="1600" dirty="0" err="1"/>
              <a:t>rm</a:t>
            </a:r>
            <a:r>
              <a:rPr lang="en-US" sz="1600" dirty="0"/>
              <a:t> /bin/</a:t>
            </a:r>
            <a:r>
              <a:rPr lang="en-US" sz="1600" dirty="0" err="1"/>
              <a:t>sh</a:t>
            </a:r>
            <a:r>
              <a:rPr lang="en-US" sz="1600" dirty="0"/>
              <a:t>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850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07</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2"/>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that ace 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1415</Words>
  <Application>Microsoft Office PowerPoint</Application>
  <PresentationFormat>Custom</PresentationFormat>
  <Paragraphs>155</Paragraphs>
  <Slides>11</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vt:lpstr>
      <vt:lpstr>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566</cp:revision>
  <dcterms:created xsi:type="dcterms:W3CDTF">2015-10-14T11:21:43Z</dcterms:created>
  <dcterms:modified xsi:type="dcterms:W3CDTF">2018-07-27T11:39:25Z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