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3" r:id="rId2"/>
    <p:sldId id="442" r:id="rId3"/>
    <p:sldId id="445" r:id="rId4"/>
    <p:sldId id="446" r:id="rId5"/>
    <p:sldId id="447" r:id="rId6"/>
    <p:sldId id="467" r:id="rId7"/>
    <p:sldId id="456"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66359" autoAdjust="0"/>
  </p:normalViewPr>
  <p:slideViewPr>
    <p:cSldViewPr snapToGrid="0" showGuides="1">
      <p:cViewPr varScale="1">
        <p:scale>
          <a:sx n="86" d="100"/>
          <a:sy n="86" d="100"/>
        </p:scale>
        <p:origin x="1926"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3366"/>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285750" lvl="0" indent="-285750">
              <a:buFontTx/>
              <a:buChar char="-"/>
            </a:pPr>
            <a:r>
              <a:rPr lang="en-US" dirty="0"/>
              <a:t>To prepare the next exercise, explain that an empty return (still </a:t>
            </a:r>
            <a:r>
              <a:rPr lang="en-US" dirty="0" err="1"/>
              <a:t>rc</a:t>
            </a:r>
            <a:r>
              <a:rPr lang="en-US" dirty="0"/>
              <a:t>=0) is ok to validate that tiller installed &amp; ready. If not, you would get an error message.</a:t>
            </a:r>
          </a:p>
          <a:p>
            <a:pPr marL="285750" lvl="0" indent="-285750">
              <a:buFontTx/>
              <a:buChar char="-"/>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--dry-un </a:t>
            </a:r>
            <a:r>
              <a:rPr lang="en-US">
                <a:sym typeface="Wingdings" panose="05000000000000000000" pitchFamily="2" charset="2"/>
              </a:rPr>
              <a:t>(simulation mode) commands </a:t>
            </a:r>
            <a:r>
              <a:rPr lang="en-US" dirty="0">
                <a:sym typeface="Wingdings" panose="05000000000000000000" pitchFamily="2" charset="2"/>
              </a:rPr>
              <a:t>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15444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#09</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768</Words>
  <Application>Microsoft Office PowerPoint</Application>
  <PresentationFormat>Custom</PresentationFormat>
  <Paragraphs>87</Paragraphs>
  <Slides>8</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Helm charts</vt:lpstr>
      <vt:lpstr>Working with helm</vt:lpstr>
      <vt:lpstr>Demo</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487</cp:revision>
  <dcterms:created xsi:type="dcterms:W3CDTF">2015-10-14T11:21:43Z</dcterms:created>
  <dcterms:modified xsi:type="dcterms:W3CDTF">2018-07-31T15:16:51Z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