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1" r:id="rId3"/>
    <p:sldId id="437" r:id="rId4"/>
    <p:sldId id="445" r:id="rId5"/>
    <p:sldId id="438" r:id="rId6"/>
    <p:sldId id="446" r:id="rId7"/>
    <p:sldId id="440" r:id="rId8"/>
    <p:sldId id="436" r:id="rId9"/>
    <p:sldId id="443" r:id="rId10"/>
    <p:sldId id="444"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8340" autoAdjust="0"/>
    <p:restoredTop sz="88407" autoAdjust="0"/>
  </p:normalViewPr>
  <p:slideViewPr>
    <p:cSldViewPr snapToGrid="0" showGuides="1">
      <p:cViewPr varScale="1">
        <p:scale>
          <a:sx n="115" d="100"/>
          <a:sy n="115" d="100"/>
        </p:scale>
        <p:origin x="810"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proxy-mode of </a:t>
            </a:r>
            <a:r>
              <a:rPr lang="en-US" dirty="0" err="1"/>
              <a:t>kubectl</a:t>
            </a:r>
            <a:r>
              <a:rPr lang="en-US" dirty="0"/>
              <a:t> allows you to easily access the </a:t>
            </a:r>
            <a:r>
              <a:rPr lang="en-US" dirty="0" err="1"/>
              <a:t>api</a:t>
            </a:r>
            <a:r>
              <a:rPr lang="en-US" dirty="0"/>
              <a:t>-server of the cluster. </a:t>
            </a:r>
          </a:p>
          <a:p>
            <a:r>
              <a:rPr lang="en-US" dirty="0"/>
              <a:t>Showing the structure of the REST </a:t>
            </a:r>
            <a:r>
              <a:rPr lang="en-US" dirty="0" err="1"/>
              <a:t>api</a:t>
            </a:r>
            <a:r>
              <a:rPr lang="en-US" dirty="0"/>
              <a:t> might help as well. Just navigate through it until finding the scheduled pod (by name). Appending the port and “/proxy” will allow browser-based access to the pod via the proxy (without the need </a:t>
            </a:r>
            <a:r>
              <a:rPr lang="en-US"/>
              <a:t>to expose the pod).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327213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01/api/v1/namespaces/pvxka22/pods/nginx-7f7fdf788c-ljmjs:80/proxy/"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1" y="1181850"/>
            <a:ext cx="11185200" cy="4552200"/>
          </a:xfrm>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err="1"/>
              <a:t>kubernetes</a:t>
            </a:r>
            <a:r>
              <a:rPr lang="en-US" dirty="0"/>
              <a:t>/solutions/</a:t>
            </a:r>
            <a:r>
              <a:rPr lang="en-US" dirty="0" err="1"/>
              <a:t>pod_http_liveness.yaml</a:t>
            </a:r>
            <a:endParaRPr lang="en-US" dirty="0"/>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proxy</a:t>
            </a:r>
          </a:p>
          <a:p>
            <a:pPr marL="522864" lvl="1" indent="-342900">
              <a:buFontTx/>
              <a:buChar char="-"/>
            </a:pPr>
            <a:r>
              <a:rPr lang="en-US" dirty="0"/>
              <a:t>Open a browser and connect to localhost&lt;proxy-port&gt;/</a:t>
            </a:r>
            <a:r>
              <a:rPr lang="en-US" dirty="0" err="1"/>
              <a:t>api</a:t>
            </a:r>
            <a:r>
              <a:rPr lang="en-US" dirty="0"/>
              <a:t>/v1/namespaces/&lt;namespace&gt;/pods/&lt;pod-name&gt;:&lt;port&gt;/proxy</a:t>
            </a:r>
          </a:p>
          <a:p>
            <a:pPr marL="522864" lvl="1" indent="-342900">
              <a:buFontTx/>
              <a:buChar char="-"/>
            </a:pPr>
            <a:r>
              <a:rPr lang="en-US" dirty="0"/>
              <a:t>Example: </a:t>
            </a:r>
            <a:r>
              <a:rPr lang="en-US" dirty="0">
                <a:hlinkClick r:id="rId3"/>
              </a:rPr>
              <a:t>http://localhost:8001/api/v1/namespaces/pvxka22/pods/nginx-7f7fdf788c-ljmjs:80/proxy/</a:t>
            </a:r>
            <a:r>
              <a:rPr lang="en-US" dirty="0"/>
              <a:t> </a:t>
            </a:r>
          </a:p>
          <a:p>
            <a:pPr marL="342900" indent="-342900">
              <a:buFontTx/>
              <a:buChar char="-"/>
            </a:pPr>
            <a:r>
              <a:rPr lang="en-US" dirty="0"/>
              <a:t>Show logs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740</Words>
  <Application>Microsoft Office PowerPoint</Application>
  <PresentationFormat>Custom</PresentationFormat>
  <Paragraphs>119</Paragraphs>
  <Slides>11</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Pods – logical hosts</vt:lpstr>
      <vt:lpstr>Pods</vt:lpstr>
      <vt:lpstr>Basic structure of most K8s resources</vt:lpstr>
      <vt:lpstr>Pod definition - https://kubernetes.io/docs/api-reference/v1.8/#pod-v1-core  </vt:lpstr>
      <vt:lpstr>Liveness &amp; Readiness Probes</vt:lpstr>
      <vt:lpstr>Namespaces</vt:lpstr>
      <vt:lpstr>Namespaces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411</cp:revision>
  <dcterms:created xsi:type="dcterms:W3CDTF">2015-10-14T11:21:43Z</dcterms:created>
  <dcterms:modified xsi:type="dcterms:W3CDTF">2018-03-16T12:04:23Z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