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2"/>
  </p:notesMasterIdLst>
  <p:handoutMasterIdLst>
    <p:handoutMasterId r:id="rId13"/>
  </p:handoutMasterIdLst>
  <p:sldIdLst>
    <p:sldId id="885" r:id="rId5"/>
    <p:sldId id="968" r:id="rId6"/>
    <p:sldId id="969" r:id="rId7"/>
    <p:sldId id="973" r:id="rId8"/>
    <p:sldId id="974" r:id="rId9"/>
    <p:sldId id="924" r:id="rId10"/>
    <p:sldId id="975" r:id="rId11"/>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8FD3"/>
    <a:srgbClr val="FF0000"/>
    <a:srgbClr val="E33838"/>
    <a:srgbClr val="4FB81C"/>
    <a:srgbClr val="E35500"/>
    <a:srgbClr val="C3ECFF"/>
    <a:srgbClr val="CCCCCC"/>
    <a:srgbClr val="6699FF"/>
    <a:srgbClr val="4CC5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89053" autoAdjust="0"/>
  </p:normalViewPr>
  <p:slideViewPr>
    <p:cSldViewPr snapToGrid="0" showGuides="1">
      <p:cViewPr varScale="1">
        <p:scale>
          <a:sx n="77" d="100"/>
          <a:sy n="77" d="100"/>
        </p:scale>
        <p:origin x="232" y="-1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134124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3</a:t>
            </a:fld>
            <a:endParaRPr lang="de-DE" dirty="0">
              <a:solidFill>
                <a:srgbClr val="000000"/>
              </a:solidFill>
            </a:endParaRPr>
          </a:p>
        </p:txBody>
      </p:sp>
    </p:spTree>
    <p:extLst>
      <p:ext uri="{BB962C8B-B14F-4D97-AF65-F5344CB8AC3E}">
        <p14:creationId xmlns:p14="http://schemas.microsoft.com/office/powerpoint/2010/main" val="1937273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4</a:t>
            </a:fld>
            <a:endParaRPr lang="de-DE" dirty="0">
              <a:solidFill>
                <a:srgbClr val="000000"/>
              </a:solidFill>
            </a:endParaRPr>
          </a:p>
        </p:txBody>
      </p:sp>
    </p:spTree>
    <p:extLst>
      <p:ext uri="{BB962C8B-B14F-4D97-AF65-F5344CB8AC3E}">
        <p14:creationId xmlns:p14="http://schemas.microsoft.com/office/powerpoint/2010/main" val="582844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5</a:t>
            </a:fld>
            <a:endParaRPr lang="de-DE" dirty="0">
              <a:solidFill>
                <a:srgbClr val="000000"/>
              </a:solidFill>
            </a:endParaRPr>
          </a:p>
        </p:txBody>
      </p:sp>
    </p:spTree>
    <p:extLst>
      <p:ext uri="{BB962C8B-B14F-4D97-AF65-F5344CB8AC3E}">
        <p14:creationId xmlns:p14="http://schemas.microsoft.com/office/powerpoint/2010/main" val="1395106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6</a:t>
            </a:fld>
            <a:endParaRPr lang="de-DE" dirty="0">
              <a:solidFill>
                <a:srgbClr val="000000"/>
              </a:solidFill>
            </a:endParaRPr>
          </a:p>
        </p:txBody>
      </p:sp>
    </p:spTree>
    <p:extLst>
      <p:ext uri="{BB962C8B-B14F-4D97-AF65-F5344CB8AC3E}">
        <p14:creationId xmlns:p14="http://schemas.microsoft.com/office/powerpoint/2010/main" val="237307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7</a:t>
            </a:fld>
            <a:endParaRPr lang="de-DE" dirty="0">
              <a:solidFill>
                <a:srgbClr val="000000"/>
              </a:solidFill>
            </a:endParaRPr>
          </a:p>
        </p:txBody>
      </p:sp>
    </p:spTree>
    <p:extLst>
      <p:ext uri="{BB962C8B-B14F-4D97-AF65-F5344CB8AC3E}">
        <p14:creationId xmlns:p14="http://schemas.microsoft.com/office/powerpoint/2010/main" val="3456081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0.svg"/><Relationship Id="rId3" Type="http://schemas.openxmlformats.org/officeDocument/2006/relationships/image" Target="../media/image7.png"/><Relationship Id="rId7" Type="http://schemas.openxmlformats.org/officeDocument/2006/relationships/image" Target="../media/image14.sv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9.svg"/><Relationship Id="rId10" Type="http://schemas.openxmlformats.org/officeDocument/2006/relationships/image" Target="../media/image16.svg"/><Relationship Id="rId4" Type="http://schemas.openxmlformats.org/officeDocument/2006/relationships/image" Target="../media/image18.png"/><Relationship Id="rId9" Type="http://schemas.openxmlformats.org/officeDocument/2006/relationships/image" Target="../media/image15.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7.png"/><Relationship Id="rId7" Type="http://schemas.openxmlformats.org/officeDocument/2006/relationships/image" Target="../media/image22.png"/><Relationship Id="rId12"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20.svg"/><Relationship Id="rId5" Type="http://schemas.openxmlformats.org/officeDocument/2006/relationships/image" Target="../media/image19.svg"/><Relationship Id="rId10" Type="http://schemas.openxmlformats.org/officeDocument/2006/relationships/image" Target="../media/image12.svg"/><Relationship Id="rId4" Type="http://schemas.openxmlformats.org/officeDocument/2006/relationships/image" Target="../media/image18.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683339E-16D3-4798-8EA2-5691CE52A11C}"/>
              </a:ext>
            </a:extLst>
          </p:cNvPr>
          <p:cNvGrpSpPr/>
          <p:nvPr/>
        </p:nvGrpSpPr>
        <p:grpSpPr>
          <a:xfrm>
            <a:off x="2094675" y="661619"/>
            <a:ext cx="7768091" cy="5247392"/>
            <a:chOff x="2094675" y="661619"/>
            <a:chExt cx="7768091" cy="5247392"/>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4675" y="677507"/>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862" y="4041587"/>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261" y="677507"/>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931" y="3982237"/>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254" y="870003"/>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638" y="1409025"/>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6338808" y="4010040"/>
              <a:ext cx="639619" cy="760946"/>
              <a:chOff x="8336634" y="4490033"/>
              <a:chExt cx="639619"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39619" cy="760946"/>
                <a:chOff x="8336634" y="4490033"/>
                <a:chExt cx="639619"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a:cxnSpLocks/>
                  <a:stCxn id="55" idx="3"/>
                </p:cNvCxnSpPr>
                <p:nvPr/>
              </p:nvCxnSpPr>
              <p:spPr>
                <a:xfrm>
                  <a:off x="8885461" y="5018697"/>
                  <a:ext cx="90792"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671" y="1397800"/>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470" y="3993162"/>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864" y="1481195"/>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422" y="294266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2171" y="1385319"/>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4060" y="4041587"/>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605" y="540450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747" y="3960114"/>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4060" y="1485202"/>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5097" y="163547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1156" y="294725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412" y="1396081"/>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766" y="1708001"/>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769" y="1927847"/>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691" y="2510007"/>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518" y="269408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50038" y="168899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30095" y="187928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833" y="2442471"/>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2169" y="26645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511" y="4163986"/>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9173" y="4204810"/>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931" y="4985958"/>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500180" y="2615853"/>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268" y="51258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868" y="3469830"/>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409" y="416762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370" y="4204810"/>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279" y="4993852"/>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2050" y="2649753"/>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559" y="3469830"/>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7200" y="51322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671" y="4789591"/>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824" y="2246309"/>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4214" y="2250919"/>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20211" y="668344"/>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668" y="1367074"/>
              <a:ext cx="767" cy="3409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283" y="1388026"/>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325" y="4150338"/>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599" y="1653960"/>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781" y="1671587"/>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3150" y="4146290"/>
              <a:ext cx="150305" cy="146304"/>
            </a:xfrm>
            <a:prstGeom prst="rect">
              <a:avLst/>
            </a:prstGeom>
          </p:spPr>
        </p:pic>
        <p:grpSp>
          <p:nvGrpSpPr>
            <p:cNvPr id="10" name="Group 9">
              <a:extLst>
                <a:ext uri="{FF2B5EF4-FFF2-40B4-BE49-F238E27FC236}">
                  <a16:creationId xmlns:a16="http://schemas.microsoft.com/office/drawing/2014/main" id="{DA0F1E3B-2A4F-4D7F-8D10-42D4AD4D51EE}"/>
                </a:ext>
              </a:extLst>
            </p:cNvPr>
            <p:cNvGrpSpPr/>
            <p:nvPr/>
          </p:nvGrpSpPr>
          <p:grpSpPr>
            <a:xfrm>
              <a:off x="7654654" y="661619"/>
              <a:ext cx="806291" cy="705455"/>
              <a:chOff x="7663959" y="662508"/>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559" y="903399"/>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945" y="846730"/>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959" y="662508"/>
                <a:ext cx="403319" cy="403319"/>
              </a:xfrm>
              <a:prstGeom prst="rect">
                <a:avLst/>
              </a:prstGeom>
            </p:spPr>
          </p:pic>
        </p:grpSp>
      </p:grpSp>
    </p:spTree>
    <p:extLst>
      <p:ext uri="{BB962C8B-B14F-4D97-AF65-F5344CB8AC3E}">
        <p14:creationId xmlns:p14="http://schemas.microsoft.com/office/powerpoint/2010/main" val="43071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3665CC2-B159-4627-9FC9-DD0DE167800E}"/>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chemeClr val="bg1">
                <a:lumMod val="5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bg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chemeClr val="tx1">
                <a:lumMod val="50000"/>
                <a:lumOff val="50000"/>
              </a:schemeClr>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7" name="Group 6">
              <a:extLst>
                <a:ext uri="{FF2B5EF4-FFF2-40B4-BE49-F238E27FC236}">
                  <a16:creationId xmlns:a16="http://schemas.microsoft.com/office/drawing/2014/main" id="{6D1EBE56-FE83-4B81-8883-75EFAB62470E}"/>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3" name="Group 12">
              <a:extLst>
                <a:ext uri="{FF2B5EF4-FFF2-40B4-BE49-F238E27FC236}">
                  <a16:creationId xmlns:a16="http://schemas.microsoft.com/office/drawing/2014/main" id="{665E2647-F01B-45B2-8023-0C6DA691C58B}"/>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105" name="Straight Connector 104">
                <a:extLst>
                  <a:ext uri="{FF2B5EF4-FFF2-40B4-BE49-F238E27FC236}">
                    <a16:creationId xmlns:a16="http://schemas.microsoft.com/office/drawing/2014/main" id="{126415FB-2616-4F57-B9FE-DD59482FF928}"/>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062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55537F-7B4F-4699-8699-F6FEE5EBFB53}"/>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1"/>
                  </a:solidFill>
                  <a:latin typeface="Arial"/>
                  <a:ea typeface="Arial Unicode MS" pitchFamily="34" charset="-128"/>
                  <a:cs typeface="Arial Unicode MS" pitchFamily="34" charset="-128"/>
                </a:rPr>
                <a:t>bulletinboard</a:t>
              </a:r>
              <a:r>
                <a:rPr lang="de-DE" sz="1400" kern="0" dirty="0">
                  <a:solidFill>
                    <a:schemeClr val="bg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tx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tx1">
                <a:lumMod val="75000"/>
                <a:lumOff val="2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1"/>
                  </a:solidFill>
                  <a:ea typeface="Arial Unicode MS" pitchFamily="34" charset="-128"/>
                  <a:cs typeface="Arial Unicode MS" pitchFamily="34" charset="-128"/>
                </a:rPr>
                <a:t>postgresql</a:t>
              </a:r>
              <a:endParaRPr lang="de-DE" sz="1400" kern="0" dirty="0">
                <a:solidFill>
                  <a:schemeClr val="bg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endParaRPr lang="de-DE" sz="1200" kern="0" dirty="0">
                <a:solidFill>
                  <a:schemeClr val="bg1"/>
                </a:solidFill>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2" name="Group 1">
              <a:extLst>
                <a:ext uri="{FF2B5EF4-FFF2-40B4-BE49-F238E27FC236}">
                  <a16:creationId xmlns:a16="http://schemas.microsoft.com/office/drawing/2014/main" id="{EE311041-2D7F-416C-ABE5-B4330E4BEE45}"/>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9" name="Group 8">
              <a:extLst>
                <a:ext uri="{FF2B5EF4-FFF2-40B4-BE49-F238E27FC236}">
                  <a16:creationId xmlns:a16="http://schemas.microsoft.com/office/drawing/2014/main" id="{5971E947-567A-464F-ABC8-794DCCE0D656}"/>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ln>
                  <a:noFill/>
                </a:ln>
              </p:spPr>
            </p:pic>
          </p:grpSp>
          <p:cxnSp>
            <p:nvCxnSpPr>
              <p:cNvPr id="99" name="Straight Connector 98">
                <a:extLst>
                  <a:ext uri="{FF2B5EF4-FFF2-40B4-BE49-F238E27FC236}">
                    <a16:creationId xmlns:a16="http://schemas.microsoft.com/office/drawing/2014/main" id="{CA0553A1-01DD-4225-8BF8-F17DB3DF0F48}"/>
                  </a:ext>
                </a:extLst>
              </p:cNvPr>
              <p:cNvCxnSpPr>
                <a:cxnSpLocks/>
                <a:stCxn id="55" idx="3"/>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2533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A690350-21E1-47D1-950D-57B36FD88B8A}"/>
              </a:ext>
            </a:extLst>
          </p:cNvPr>
          <p:cNvGrpSpPr/>
          <p:nvPr/>
        </p:nvGrpSpPr>
        <p:grpSpPr>
          <a:xfrm>
            <a:off x="2095134" y="662510"/>
            <a:ext cx="7768091" cy="5246503"/>
            <a:chOff x="2095134" y="662510"/>
            <a:chExt cx="7768091" cy="5246503"/>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1">
                    <a:lumMod val="50000"/>
                    <a:lumOff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a:solidFill>
              <a:srgbClr val="C3ECFF"/>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5" name="Group 4">
              <a:extLst>
                <a:ext uri="{FF2B5EF4-FFF2-40B4-BE49-F238E27FC236}">
                  <a16:creationId xmlns:a16="http://schemas.microsoft.com/office/drawing/2014/main" id="{230BE730-3201-4878-98F9-5C924D9EEA38}"/>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3" name="TextBox 92">
              <a:extLst>
                <a:ext uri="{FF2B5EF4-FFF2-40B4-BE49-F238E27FC236}">
                  <a16:creationId xmlns:a16="http://schemas.microsoft.com/office/drawing/2014/main" id="{47B8B43C-76CA-42FD-B4D4-58BB7AA63B86}"/>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Rectangle 106">
              <a:extLst>
                <a:ext uri="{FF2B5EF4-FFF2-40B4-BE49-F238E27FC236}">
                  <a16:creationId xmlns:a16="http://schemas.microsoft.com/office/drawing/2014/main" id="{097BDBCB-E38F-437F-AA69-9CADB092ADA4}"/>
                </a:ext>
              </a:extLst>
            </p:cNvPr>
            <p:cNvSpPr/>
            <p:nvPr/>
          </p:nvSpPr>
          <p:spPr bwMode="gray">
            <a:xfrm>
              <a:off x="6083445" y="817812"/>
              <a:ext cx="3345866" cy="4932006"/>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AD1F95A5-A8F3-46F8-B1A2-DCE5D7B19B15}"/>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a:solidFill>
                <a:srgbClr val="008FD3"/>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13"/>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13" name="Straight Connector 112">
                <a:extLst>
                  <a:ext uri="{FF2B5EF4-FFF2-40B4-BE49-F238E27FC236}">
                    <a16:creationId xmlns:a16="http://schemas.microsoft.com/office/drawing/2014/main" id="{4F20DE3C-683F-43D2-A5CD-7E7799B6AB2A}"/>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99" name="Oval 98">
            <a:extLst>
              <a:ext uri="{FF2B5EF4-FFF2-40B4-BE49-F238E27FC236}">
                <a16:creationId xmlns:a16="http://schemas.microsoft.com/office/drawing/2014/main" id="{12E9F1E7-3920-40AB-9554-9704196F5811}"/>
              </a:ext>
            </a:extLst>
          </p:cNvPr>
          <p:cNvSpPr/>
          <p:nvPr/>
        </p:nvSpPr>
        <p:spPr bwMode="gray">
          <a:xfrm>
            <a:off x="8649907" y="486722"/>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0" name="Picture 99">
            <a:extLst>
              <a:ext uri="{FF2B5EF4-FFF2-40B4-BE49-F238E27FC236}">
                <a16:creationId xmlns:a16="http://schemas.microsoft.com/office/drawing/2014/main" id="{C7DD2D42-8A32-47D0-9B36-3842B52C0595}"/>
              </a:ext>
            </a:extLst>
          </p:cNvPr>
          <p:cNvPicPr>
            <a:picLocks noChangeAspect="1"/>
          </p:cNvPicPr>
          <p:nvPr/>
        </p:nvPicPr>
        <p:blipFill rotWithShape="1">
          <a:blip r:embed="rId14"/>
          <a:srcRect l="22882" t="-6962" r="23394" b="-3363"/>
          <a:stretch/>
        </p:blipFill>
        <p:spPr>
          <a:xfrm>
            <a:off x="8759062" y="583196"/>
            <a:ext cx="512851" cy="498617"/>
          </a:xfrm>
          <a:prstGeom prst="rect">
            <a:avLst/>
          </a:prstGeom>
          <a:ln>
            <a:noFill/>
          </a:ln>
        </p:spPr>
      </p:pic>
    </p:spTree>
    <p:extLst>
      <p:ext uri="{BB962C8B-B14F-4D97-AF65-F5344CB8AC3E}">
        <p14:creationId xmlns:p14="http://schemas.microsoft.com/office/powerpoint/2010/main" val="275390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54F981-2485-49E0-8CCD-57DEBC24D2C4}"/>
              </a:ext>
            </a:extLst>
          </p:cNvPr>
          <p:cNvGrpSpPr/>
          <p:nvPr/>
        </p:nvGrpSpPr>
        <p:grpSpPr>
          <a:xfrm>
            <a:off x="2095134" y="484829"/>
            <a:ext cx="7768091" cy="5424184"/>
            <a:chOff x="2095134" y="484829"/>
            <a:chExt cx="7768091" cy="5424184"/>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095134" y="677509"/>
              <a:ext cx="7768091" cy="5231504"/>
            </a:xfrm>
            <a:prstGeom prst="roundRect">
              <a:avLst/>
            </a:prstGeom>
            <a:solidFill>
              <a:schemeClr val="bg1">
                <a:lumMod val="6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3344635" y="4041589"/>
              <a:ext cx="2306841" cy="1567299"/>
              <a:chOff x="5344701" y="4706006"/>
              <a:chExt cx="2306841" cy="1567299"/>
            </a:xfrm>
            <a:solidFill>
              <a:schemeClr val="bg1">
                <a:lumMod val="9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9313034" y="677509"/>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448704" y="3982239"/>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4229027" y="870005"/>
              <a:ext cx="618593" cy="514443"/>
              <a:chOff x="6229093" y="1534422"/>
              <a:chExt cx="618593" cy="514443"/>
            </a:xfrm>
            <a:solidFill>
              <a:srgbClr val="4FB81C"/>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noFill/>
            </p:spPr>
          </p:pic>
        </p:grpSp>
        <p:grpSp>
          <p:nvGrpSpPr>
            <p:cNvPr id="72" name="Group 71">
              <a:extLst>
                <a:ext uri="{FF2B5EF4-FFF2-40B4-BE49-F238E27FC236}">
                  <a16:creationId xmlns:a16="http://schemas.microsoft.com/office/drawing/2014/main" id="{06A2D971-7581-43FC-BE38-A9B5792830D3}"/>
                </a:ext>
              </a:extLst>
            </p:cNvPr>
            <p:cNvGrpSpPr/>
            <p:nvPr/>
          </p:nvGrpSpPr>
          <p:grpSpPr>
            <a:xfrm>
              <a:off x="6311411" y="1409027"/>
              <a:ext cx="677593" cy="760946"/>
              <a:chOff x="8310706" y="2257284"/>
              <a:chExt cx="677593" cy="760946"/>
            </a:xfrm>
            <a:solidFill>
              <a:schemeClr val="tx1">
                <a:lumMod val="50000"/>
                <a:lumOff val="5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2666444" y="1397802"/>
              <a:ext cx="677593" cy="760946"/>
              <a:chOff x="4666510" y="2246408"/>
              <a:chExt cx="677593" cy="760946"/>
            </a:xfrm>
            <a:solidFill>
              <a:schemeClr val="tx1">
                <a:lumMod val="50000"/>
                <a:lumOff val="50000"/>
              </a:schemeClr>
            </a:solidFill>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a:noFill/>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2661243" y="3993164"/>
              <a:ext cx="677593" cy="760946"/>
              <a:chOff x="4661309" y="4490033"/>
              <a:chExt cx="677593" cy="760946"/>
            </a:xfrm>
            <a:solidFill>
              <a:schemeClr val="tx1">
                <a:lumMod val="50000"/>
                <a:lumOff val="5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a:ln>
                <a:noFill/>
              </a:ln>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3344637" y="1481197"/>
              <a:ext cx="2306840" cy="1681404"/>
            </a:xfrm>
            <a:prstGeom prst="roundRect">
              <a:avLst/>
            </a:prstGeom>
            <a:solidFill>
              <a:schemeClr val="bg1">
                <a:lumMod val="8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3616195" y="294267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5421944" y="1385321"/>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983833" y="4041589"/>
              <a:ext cx="2306840" cy="1567299"/>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7270378" y="540450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9093520" y="396011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983833" y="1485204"/>
              <a:ext cx="2306840" cy="16814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7274870" y="1635472"/>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7250929" y="294725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9054185" y="139608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7216539" y="1708003"/>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7468542" y="1927849"/>
              <a:ext cx="1346561" cy="721906"/>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69464" y="251000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7446291" y="2694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3549811" y="1689001"/>
              <a:ext cx="1857337" cy="1197304"/>
            </a:xfrm>
            <a:prstGeom prst="roundRect">
              <a:avLst/>
            </a:prstGeom>
            <a:solidFill>
              <a:schemeClr val="bg1">
                <a:lumMod val="9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3829868" y="1879288"/>
              <a:ext cx="1346561" cy="736567"/>
            </a:xfrm>
            <a:prstGeom prst="rect">
              <a:avLst/>
            </a:prstGeom>
            <a:solidFill>
              <a:schemeClr val="accent1"/>
            </a:solidFill>
            <a:ln>
              <a:no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tx1"/>
                  </a:solidFill>
                  <a:latin typeface="Arial"/>
                  <a:ea typeface="Arial Unicode MS" pitchFamily="34" charset="-128"/>
                  <a:cs typeface="Arial Unicode MS" pitchFamily="34" charset="-128"/>
                </a:rPr>
                <a:t>bulletinboard</a:t>
              </a:r>
              <a:r>
                <a:rPr lang="de-DE" sz="1400" kern="0" dirty="0">
                  <a:solidFill>
                    <a:schemeClr val="tx1"/>
                  </a:solidFill>
                  <a:latin typeface="Arial"/>
                  <a:ea typeface="Arial Unicode MS" pitchFamily="34" charset="-128"/>
                  <a:cs typeface="Arial Unicode MS" pitchFamily="34" charset="-128"/>
                </a:rPr>
                <a:t>-</a:t>
              </a:r>
              <a:br>
                <a:rPr lang="de-DE" sz="1400" kern="0" dirty="0">
                  <a:solidFill>
                    <a:schemeClr val="bg1"/>
                  </a:solidFill>
                  <a:latin typeface="Arial"/>
                  <a:ea typeface="Arial Unicode MS" pitchFamily="34" charset="-128"/>
                  <a:cs typeface="Arial Unicode MS" pitchFamily="34" charset="-128"/>
                </a:rPr>
              </a:br>
              <a:r>
                <a:rPr lang="de-DE" sz="1400" kern="0" dirty="0" err="1">
                  <a:solidFill>
                    <a:schemeClr val="tx1"/>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tx1"/>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40606" y="2442473"/>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3731942" y="266455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3571284" y="416398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998946" y="4204812"/>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67704" y="4985960"/>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4499953" y="2615855"/>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3727041" y="5125890"/>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4223641" y="3469832"/>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7236182" y="4167631"/>
              <a:ext cx="1857337" cy="1197304"/>
            </a:xfrm>
            <a:prstGeom prst="roundRect">
              <a:avLst/>
            </a:prstGeom>
            <a:solidFill>
              <a:schemeClr val="bg1"/>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chemeClr val="bg1"/>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7638143" y="4204812"/>
              <a:ext cx="998220" cy="1004248"/>
            </a:xfrm>
            <a:prstGeom prst="can">
              <a:avLst/>
            </a:prstGeom>
            <a:solidFill>
              <a:schemeClr val="bg1">
                <a:lumMod val="75000"/>
              </a:schemeClr>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tx1"/>
                  </a:solidFill>
                  <a:ea typeface="Arial Unicode MS" pitchFamily="34" charset="-128"/>
                  <a:cs typeface="Arial Unicode MS" pitchFamily="34" charset="-128"/>
                </a:rPr>
                <a:t>postgresql</a:t>
              </a:r>
              <a:endParaRPr lang="de-DE" sz="1400" kern="0" dirty="0">
                <a:solidFill>
                  <a:schemeClr val="tx1"/>
                </a:solidFil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0052" y="499385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8141823" y="2649755"/>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7879332" y="3469832"/>
              <a:ext cx="607484" cy="529571"/>
              <a:chOff x="9879398" y="4134249"/>
              <a:chExt cx="607484" cy="529571"/>
            </a:xfrm>
            <a:solidFill>
              <a:schemeClr val="bg1">
                <a:lumMod val="5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no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7416973" y="51322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2666444" y="4789593"/>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2656597" y="2246311"/>
              <a:ext cx="682239" cy="344425"/>
              <a:chOff x="4667108" y="5343683"/>
              <a:chExt cx="682239" cy="344425"/>
            </a:xfrm>
            <a:solidFill>
              <a:srgbClr val="C3ECFF"/>
            </a:solidFill>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6313987" y="2250921"/>
              <a:ext cx="664213" cy="344425"/>
              <a:chOff x="4667108" y="5343683"/>
              <a:chExt cx="664213" cy="344425"/>
            </a:xfrm>
            <a:solidFill>
              <a:srgbClr val="C3ECFF"/>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19984" y="668346"/>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a:stCxn id="49" idx="2"/>
              <a:endCxn id="97" idx="0"/>
            </p:cNvCxnSpPr>
            <p:nvPr/>
          </p:nvCxnSpPr>
          <p:spPr>
            <a:xfrm>
              <a:off x="8144221" y="1367965"/>
              <a:ext cx="987" cy="34003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4498056" y="1388028"/>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3"/>
            <a:stretch>
              <a:fillRect/>
            </a:stretch>
          </p:blipFill>
          <p:spPr>
            <a:xfrm>
              <a:off x="5281098" y="4150340"/>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3"/>
            <a:stretch>
              <a:fillRect/>
            </a:stretch>
          </p:blipFill>
          <p:spPr>
            <a:xfrm>
              <a:off x="5222372" y="1653962"/>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3"/>
            <a:stretch>
              <a:fillRect/>
            </a:stretch>
          </p:blipFill>
          <p:spPr>
            <a:xfrm>
              <a:off x="8935554" y="1671589"/>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3"/>
            <a:stretch>
              <a:fillRect/>
            </a:stretch>
          </p:blipFill>
          <p:spPr>
            <a:xfrm>
              <a:off x="8952923" y="4146292"/>
              <a:ext cx="150305" cy="146304"/>
            </a:xfrm>
            <a:prstGeom prst="rect">
              <a:avLst/>
            </a:prstGeom>
          </p:spPr>
        </p:pic>
        <p:grpSp>
          <p:nvGrpSpPr>
            <p:cNvPr id="5" name="Group 4">
              <a:extLst>
                <a:ext uri="{FF2B5EF4-FFF2-40B4-BE49-F238E27FC236}">
                  <a16:creationId xmlns:a16="http://schemas.microsoft.com/office/drawing/2014/main" id="{230BE730-3201-4878-98F9-5C924D9EEA38}"/>
                </a:ext>
              </a:extLst>
            </p:cNvPr>
            <p:cNvGrpSpPr/>
            <p:nvPr/>
          </p:nvGrpSpPr>
          <p:grpSpPr>
            <a:xfrm>
              <a:off x="7654207" y="662510"/>
              <a:ext cx="806291" cy="705455"/>
              <a:chOff x="7663732" y="662510"/>
              <a:chExt cx="806291" cy="705455"/>
            </a:xfrm>
          </p:grpSpPr>
          <p:sp>
            <p:nvSpPr>
              <p:cNvPr id="49" name="Rounded Rectangle 14">
                <a:extLst>
                  <a:ext uri="{FF2B5EF4-FFF2-40B4-BE49-F238E27FC236}">
                    <a16:creationId xmlns:a16="http://schemas.microsoft.com/office/drawing/2014/main" id="{90D68D38-E66D-4CBC-BA29-FA2BA38D38B9}"/>
                  </a:ext>
                </a:extLst>
              </p:cNvPr>
              <p:cNvSpPr/>
              <p:nvPr/>
            </p:nvSpPr>
            <p:spPr bwMode="gray">
              <a:xfrm>
                <a:off x="7879332" y="903401"/>
                <a:ext cx="548827" cy="464564"/>
              </a:xfrm>
              <a:prstGeom prst="roundRect">
                <a:avLst/>
              </a:prstGeom>
              <a:solidFill>
                <a:schemeClr val="accent4"/>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8319718" y="846732"/>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63732" y="662510"/>
                <a:ext cx="403319" cy="403319"/>
              </a:xfrm>
              <a:prstGeom prst="rect">
                <a:avLst/>
              </a:prstGeom>
            </p:spPr>
          </p:pic>
        </p:grpSp>
        <p:sp>
          <p:nvSpPr>
            <p:cNvPr id="98" name="Rectangle 97">
              <a:extLst>
                <a:ext uri="{FF2B5EF4-FFF2-40B4-BE49-F238E27FC236}">
                  <a16:creationId xmlns:a16="http://schemas.microsoft.com/office/drawing/2014/main" id="{C6D34349-B481-43FB-B4D9-6C9B8BEB792F}"/>
                </a:ext>
              </a:extLst>
            </p:cNvPr>
            <p:cNvSpPr/>
            <p:nvPr/>
          </p:nvSpPr>
          <p:spPr bwMode="gray">
            <a:xfrm>
              <a:off x="2531845" y="3383148"/>
              <a:ext cx="3345866" cy="2366670"/>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Rectangle 90">
              <a:extLst>
                <a:ext uri="{FF2B5EF4-FFF2-40B4-BE49-F238E27FC236}">
                  <a16:creationId xmlns:a16="http://schemas.microsoft.com/office/drawing/2014/main" id="{A68021D2-8737-49BB-AC33-8F2E4C68BEF4}"/>
                </a:ext>
              </a:extLst>
            </p:cNvPr>
            <p:cNvSpPr/>
            <p:nvPr/>
          </p:nvSpPr>
          <p:spPr bwMode="gray">
            <a:xfrm>
              <a:off x="2532405" y="817812"/>
              <a:ext cx="3345866" cy="24244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DC839E70-17E2-4720-8F98-B1810A54A009}"/>
                </a:ext>
              </a:extLst>
            </p:cNvPr>
            <p:cNvSpPr txBox="1"/>
            <p:nvPr/>
          </p:nvSpPr>
          <p:spPr>
            <a:xfrm>
              <a:off x="5191677" y="470031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3" name="TextBox 92">
              <a:extLst>
                <a:ext uri="{FF2B5EF4-FFF2-40B4-BE49-F238E27FC236}">
                  <a16:creationId xmlns:a16="http://schemas.microsoft.com/office/drawing/2014/main" id="{47B8B43C-76CA-42FD-B4D4-58BB7AA63B86}"/>
                </a:ext>
              </a:extLst>
            </p:cNvPr>
            <p:cNvSpPr txBox="1"/>
            <p:nvPr/>
          </p:nvSpPr>
          <p:spPr>
            <a:xfrm>
              <a:off x="5199961" y="2155709"/>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7" name="Rectangle 106">
              <a:extLst>
                <a:ext uri="{FF2B5EF4-FFF2-40B4-BE49-F238E27FC236}">
                  <a16:creationId xmlns:a16="http://schemas.microsoft.com/office/drawing/2014/main" id="{097BDBCB-E38F-437F-AA69-9CADB092ADA4}"/>
                </a:ext>
              </a:extLst>
            </p:cNvPr>
            <p:cNvSpPr/>
            <p:nvPr/>
          </p:nvSpPr>
          <p:spPr bwMode="gray">
            <a:xfrm>
              <a:off x="6083445" y="817812"/>
              <a:ext cx="3345866" cy="4932006"/>
            </a:xfrm>
            <a:prstGeom prst="rect">
              <a:avLst/>
            </a:prstGeom>
            <a:noFill/>
            <a:ln w="28575" algn="ctr">
              <a:solidFill>
                <a:srgbClr val="4FB81C"/>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AD1F95A5-A8F3-46F8-B1A2-DCE5D7B19B15}"/>
                </a:ext>
              </a:extLst>
            </p:cNvPr>
            <p:cNvGrpSpPr/>
            <p:nvPr/>
          </p:nvGrpSpPr>
          <p:grpSpPr>
            <a:xfrm>
              <a:off x="6338581" y="4010042"/>
              <a:ext cx="675893" cy="760946"/>
              <a:chOff x="6338581" y="4010042"/>
              <a:chExt cx="675893" cy="760946"/>
            </a:xfrm>
          </p:grpSpPr>
          <p:grpSp>
            <p:nvGrpSpPr>
              <p:cNvPr id="57" name="Group 56">
                <a:extLst>
                  <a:ext uri="{FF2B5EF4-FFF2-40B4-BE49-F238E27FC236}">
                    <a16:creationId xmlns:a16="http://schemas.microsoft.com/office/drawing/2014/main" id="{3EAACB08-41CC-4C41-8EA6-01C6AB8F4E7A}"/>
                  </a:ext>
                </a:extLst>
              </p:cNvPr>
              <p:cNvGrpSpPr/>
              <p:nvPr/>
            </p:nvGrpSpPr>
            <p:grpSpPr>
              <a:xfrm>
                <a:off x="6338581" y="4010042"/>
                <a:ext cx="675893" cy="760946"/>
                <a:chOff x="8336634" y="4490033"/>
                <a:chExt cx="675893" cy="760946"/>
              </a:xfrm>
              <a:solidFill>
                <a:srgbClr val="008FD3"/>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11"/>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no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a:ln>
                  <a:noFill/>
                </a:ln>
              </p:spPr>
            </p:pic>
          </p:grpSp>
          <p:cxnSp>
            <p:nvCxnSpPr>
              <p:cNvPr id="113" name="Straight Connector 112">
                <a:extLst>
                  <a:ext uri="{FF2B5EF4-FFF2-40B4-BE49-F238E27FC236}">
                    <a16:creationId xmlns:a16="http://schemas.microsoft.com/office/drawing/2014/main" id="{4F20DE3C-683F-43D2-A5CD-7E7799B6AB2A}"/>
                  </a:ext>
                </a:extLst>
              </p:cNvPr>
              <p:cNvCxnSpPr>
                <a:cxnSpLocks/>
              </p:cNvCxnSpPr>
              <p:nvPr/>
            </p:nvCxnSpPr>
            <p:spPr>
              <a:xfrm>
                <a:off x="6887408" y="4538706"/>
                <a:ext cx="101596" cy="0"/>
              </a:xfrm>
              <a:prstGeom prst="line">
                <a:avLst/>
              </a:prstGeom>
              <a:solidFill>
                <a:schemeClr val="tx1">
                  <a:lumMod val="50000"/>
                  <a:lumOff val="50000"/>
                </a:schemeClr>
              </a:solid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3561130A-65A1-4663-8325-3B9FE821DA2D}"/>
                </a:ext>
              </a:extLst>
            </p:cNvPr>
            <p:cNvSpPr txBox="1"/>
            <p:nvPr/>
          </p:nvSpPr>
          <p:spPr>
            <a:xfrm>
              <a:off x="8673044" y="3038296"/>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grpSp>
          <p:nvGrpSpPr>
            <p:cNvPr id="2" name="Group 1">
              <a:extLst>
                <a:ext uri="{FF2B5EF4-FFF2-40B4-BE49-F238E27FC236}">
                  <a16:creationId xmlns:a16="http://schemas.microsoft.com/office/drawing/2014/main" id="{6F86AAC8-67E1-45DE-B918-B092545D5335}"/>
                </a:ext>
              </a:extLst>
            </p:cNvPr>
            <p:cNvGrpSpPr/>
            <p:nvPr/>
          </p:nvGrpSpPr>
          <p:grpSpPr>
            <a:xfrm>
              <a:off x="8649907" y="486722"/>
              <a:ext cx="711209" cy="691567"/>
              <a:chOff x="10820862" y="1174403"/>
              <a:chExt cx="711209" cy="691567"/>
            </a:xfrm>
          </p:grpSpPr>
          <p:sp>
            <p:nvSpPr>
              <p:cNvPr id="100" name="Oval 99">
                <a:extLst>
                  <a:ext uri="{FF2B5EF4-FFF2-40B4-BE49-F238E27FC236}">
                    <a16:creationId xmlns:a16="http://schemas.microsoft.com/office/drawing/2014/main" id="{B77DED3F-762E-42BF-8A4B-04A73EBCB323}"/>
                  </a:ext>
                </a:extLst>
              </p:cNvPr>
              <p:cNvSpPr/>
              <p:nvPr/>
            </p:nvSpPr>
            <p:spPr bwMode="gray">
              <a:xfrm>
                <a:off x="10820862" y="1174403"/>
                <a:ext cx="711209" cy="691567"/>
              </a:xfrm>
              <a:prstGeom prst="ellipse">
                <a:avLst/>
              </a:prstGeom>
              <a:solidFill>
                <a:schemeClr val="bg1"/>
              </a:solidFill>
              <a:ln w="127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5" name="Picture 104">
                <a:extLst>
                  <a:ext uri="{FF2B5EF4-FFF2-40B4-BE49-F238E27FC236}">
                    <a16:creationId xmlns:a16="http://schemas.microsoft.com/office/drawing/2014/main" id="{FCA57D90-3EF5-434C-BB3B-009271F1EBFE}"/>
                  </a:ext>
                </a:extLst>
              </p:cNvPr>
              <p:cNvPicPr>
                <a:picLocks noChangeAspect="1"/>
              </p:cNvPicPr>
              <p:nvPr/>
            </p:nvPicPr>
            <p:blipFill rotWithShape="1">
              <a:blip r:embed="rId12"/>
              <a:srcRect l="22882" t="-6962" r="23394" b="-3363"/>
              <a:stretch/>
            </p:blipFill>
            <p:spPr>
              <a:xfrm>
                <a:off x="10930017" y="1270877"/>
                <a:ext cx="512851" cy="498617"/>
              </a:xfrm>
              <a:prstGeom prst="rect">
                <a:avLst/>
              </a:prstGeom>
              <a:ln>
                <a:noFill/>
              </a:ln>
            </p:spPr>
          </p:pic>
        </p:grpSp>
        <p:sp>
          <p:nvSpPr>
            <p:cNvPr id="115" name="Oval 114">
              <a:extLst>
                <a:ext uri="{FF2B5EF4-FFF2-40B4-BE49-F238E27FC236}">
                  <a16:creationId xmlns:a16="http://schemas.microsoft.com/office/drawing/2014/main" id="{30E3F127-9637-4581-8400-BC313A560C42}"/>
                </a:ext>
              </a:extLst>
            </p:cNvPr>
            <p:cNvSpPr/>
            <p:nvPr/>
          </p:nvSpPr>
          <p:spPr bwMode="gray">
            <a:xfrm>
              <a:off x="2469803" y="1402571"/>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17" name="Oval 116">
              <a:extLst>
                <a:ext uri="{FF2B5EF4-FFF2-40B4-BE49-F238E27FC236}">
                  <a16:creationId xmlns:a16="http://schemas.microsoft.com/office/drawing/2014/main" id="{6ED58D36-F643-4250-84BD-AF963FB8211E}"/>
                </a:ext>
              </a:extLst>
            </p:cNvPr>
            <p:cNvSpPr/>
            <p:nvPr/>
          </p:nvSpPr>
          <p:spPr bwMode="gray">
            <a:xfrm>
              <a:off x="2465342" y="3975661"/>
              <a:ext cx="920055" cy="945447"/>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sp>
          <p:nvSpPr>
            <p:cNvPr id="122" name="Oval 121">
              <a:extLst>
                <a:ext uri="{FF2B5EF4-FFF2-40B4-BE49-F238E27FC236}">
                  <a16:creationId xmlns:a16="http://schemas.microsoft.com/office/drawing/2014/main" id="{3AF0FEE8-F614-4CFC-BFA6-B3EC1D79C802}"/>
                </a:ext>
              </a:extLst>
            </p:cNvPr>
            <p:cNvSpPr/>
            <p:nvPr/>
          </p:nvSpPr>
          <p:spPr bwMode="gray">
            <a:xfrm>
              <a:off x="3830439" y="484829"/>
              <a:ext cx="809714" cy="787822"/>
            </a:xfrm>
            <a:prstGeom prst="ellipse">
              <a:avLst/>
            </a:prstGeom>
            <a:noFill/>
            <a:ln w="19050" algn="ctr">
              <a:solidFill>
                <a:srgbClr val="FF0000"/>
              </a:solidFill>
              <a:prstDash val="dash"/>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lang="de-DE"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87356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p:cNvCxnSpPr>
          <p:nvPr/>
        </p:nvCxnSpPr>
        <p:spPr>
          <a:xfrm>
            <a:off x="5004842" y="1542511"/>
            <a:ext cx="0" cy="7533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3196405" y="1311976"/>
            <a:ext cx="3616872"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DNS-name: ads-db-statefulset-0.</a:t>
            </a:r>
            <a:r>
              <a:rPr lang="de-DE" sz="1200" kern="0" dirty="0">
                <a:solidFill>
                  <a:srgbClr val="4FB81C"/>
                </a:solidFill>
                <a:ea typeface="Arial Unicode MS" pitchFamily="34" charset="-128"/>
                <a:cs typeface="Arial Unicode MS" pitchFamily="34" charset="-128"/>
              </a:rPr>
              <a:t>ads-db-service</a:t>
            </a:r>
          </a:p>
        </p:txBody>
      </p:sp>
      <p:cxnSp>
        <p:nvCxnSpPr>
          <p:cNvPr id="154" name="Straight Connector 153">
            <a:extLst>
              <a:ext uri="{FF2B5EF4-FFF2-40B4-BE49-F238E27FC236}">
                <a16:creationId xmlns:a16="http://schemas.microsoft.com/office/drawing/2014/main" id="{263AE2D7-F19F-4A05-B295-248E90B16E61}"/>
              </a:ext>
            </a:extLst>
          </p:cNvPr>
          <p:cNvCxnSpPr>
            <a:cxnSpLocks/>
            <a:endCxn id="159" idx="0"/>
          </p:cNvCxnSpPr>
          <p:nvPr/>
        </p:nvCxnSpPr>
        <p:spPr>
          <a:xfrm>
            <a:off x="5004842" y="1992943"/>
            <a:ext cx="2392" cy="972084"/>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4" name="Title 23"/>
          <p:cNvSpPr>
            <a:spLocks noGrp="1"/>
          </p:cNvSpPr>
          <p:nvPr>
            <p:ph type="title"/>
          </p:nvPr>
        </p:nvSpPr>
        <p:spPr>
          <a:xfrm>
            <a:off x="504001" y="504000"/>
            <a:ext cx="11186476" cy="369332"/>
          </a:xfrm>
        </p:spPr>
        <p:txBody>
          <a:bodyPr/>
          <a:lstStyle/>
          <a:p>
            <a:endParaRPr lang="en-US" dirty="0"/>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6" cy="4700234"/>
            <a:chOff x="708751" y="1653767"/>
            <a:chExt cx="6497386"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2"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8"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db</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ads-db-statefulset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4709728"/>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5" name="Flowchart: Document 84">
            <a:extLst>
              <a:ext uri="{FF2B5EF4-FFF2-40B4-BE49-F238E27FC236}">
                <a16:creationId xmlns:a16="http://schemas.microsoft.com/office/drawing/2014/main" id="{D444DA60-8553-4799-B90E-866A4FF1142D}"/>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9" name="Group 28">
            <a:extLst>
              <a:ext uri="{FF2B5EF4-FFF2-40B4-BE49-F238E27FC236}">
                <a16:creationId xmlns:a16="http://schemas.microsoft.com/office/drawing/2014/main" id="{75B3688E-904E-49D3-B52E-F8C81EC3C034}"/>
              </a:ext>
            </a:extLst>
          </p:cNvPr>
          <p:cNvGrpSpPr/>
          <p:nvPr/>
        </p:nvGrpSpPr>
        <p:grpSpPr>
          <a:xfrm>
            <a:off x="3812310" y="4337388"/>
            <a:ext cx="2539867" cy="1574915"/>
            <a:chOff x="3812310" y="4337388"/>
            <a:chExt cx="2539867" cy="1574915"/>
          </a:xfrm>
        </p:grpSpPr>
        <p:grpSp>
          <p:nvGrpSpPr>
            <p:cNvPr id="9" name="Group 8">
              <a:extLst>
                <a:ext uri="{FF2B5EF4-FFF2-40B4-BE49-F238E27FC236}">
                  <a16:creationId xmlns:a16="http://schemas.microsoft.com/office/drawing/2014/main" id="{F1CE89B5-2486-484E-8066-5532585B319B}"/>
                </a:ext>
              </a:extLst>
            </p:cNvPr>
            <p:cNvGrpSpPr/>
            <p:nvPr/>
          </p:nvGrpSpPr>
          <p:grpSpPr>
            <a:xfrm>
              <a:off x="3812310" y="4337388"/>
              <a:ext cx="2539867" cy="1574915"/>
              <a:chOff x="2811935" y="4285382"/>
              <a:chExt cx="2539867" cy="157491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70784"/>
                <a:ext cx="2419002" cy="1489513"/>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ads-db-statefulset-0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28538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83" name="Cylinder 82">
              <a:extLst>
                <a:ext uri="{FF2B5EF4-FFF2-40B4-BE49-F238E27FC236}">
                  <a16:creationId xmlns:a16="http://schemas.microsoft.com/office/drawing/2014/main" id="{A9DD4B4E-17A8-4EF3-A3DC-E3472B1A58E2}"/>
                </a:ext>
              </a:extLst>
            </p:cNvPr>
            <p:cNvSpPr/>
            <p:nvPr/>
          </p:nvSpPr>
          <p:spPr bwMode="gray">
            <a:xfrm>
              <a:off x="4513393" y="4511378"/>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84" name="Picture 83">
              <a:extLst>
                <a:ext uri="{FF2B5EF4-FFF2-40B4-BE49-F238E27FC236}">
                  <a16:creationId xmlns:a16="http://schemas.microsoft.com/office/drawing/2014/main" id="{C09EF8B2-F243-4FBF-855D-8832E6B3A9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5302" y="5283231"/>
              <a:ext cx="292622" cy="292622"/>
            </a:xfrm>
            <a:prstGeom prst="rect">
              <a:avLst/>
            </a:prstGeom>
          </p:spPr>
        </p:pic>
      </p:grpSp>
      <p:sp>
        <p:nvSpPr>
          <p:cNvPr id="87" name="Flowchart: Document 86">
            <a:extLst>
              <a:ext uri="{FF2B5EF4-FFF2-40B4-BE49-F238E27FC236}">
                <a16:creationId xmlns:a16="http://schemas.microsoft.com/office/drawing/2014/main" id="{14C5B809-725D-4A66-AEA9-65698A1FE5AE}"/>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824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5">
            <a:extLst>
              <a:ext uri="{FF2B5EF4-FFF2-40B4-BE49-F238E27FC236}">
                <a16:creationId xmlns:a16="http://schemas.microsoft.com/office/drawing/2014/main" id="{4C9CF298-07C1-4C87-8A26-BEC8E69BF3E2}"/>
              </a:ext>
            </a:extLst>
          </p:cNvPr>
          <p:cNvSpPr/>
          <p:nvPr/>
        </p:nvSpPr>
        <p:spPr bwMode="gray">
          <a:xfrm>
            <a:off x="504001" y="1230093"/>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endParaRPr>
          </a:p>
        </p:txBody>
      </p:sp>
      <p:cxnSp>
        <p:nvCxnSpPr>
          <p:cNvPr id="144" name="Straight Connector 143">
            <a:extLst>
              <a:ext uri="{FF2B5EF4-FFF2-40B4-BE49-F238E27FC236}">
                <a16:creationId xmlns:a16="http://schemas.microsoft.com/office/drawing/2014/main" id="{DB656A8A-6712-41C8-9526-AA8BD4CDDB03}"/>
              </a:ext>
            </a:extLst>
          </p:cNvPr>
          <p:cNvCxnSpPr>
            <a:cxnSpLocks/>
            <a:endCxn id="158" idx="0"/>
          </p:cNvCxnSpPr>
          <p:nvPr/>
        </p:nvCxnSpPr>
        <p:spPr>
          <a:xfrm>
            <a:off x="5004842" y="1542511"/>
            <a:ext cx="0" cy="45043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28D0918E-CFE5-4C30-A3A6-157A2175D8CB}"/>
              </a:ext>
            </a:extLst>
          </p:cNvPr>
          <p:cNvSpPr txBox="1"/>
          <p:nvPr/>
        </p:nvSpPr>
        <p:spPr>
          <a:xfrm>
            <a:off x="1231777" y="1358378"/>
            <a:ext cx="6497384"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URL: </a:t>
            </a:r>
            <a:r>
              <a:rPr lang="de-DE" sz="1200" kern="0" dirty="0" err="1">
                <a:ea typeface="Arial Unicode MS" pitchFamily="34" charset="-128"/>
                <a:cs typeface="Arial Unicode MS" pitchFamily="34" charset="-128"/>
              </a:rPr>
              <a:t>bulletinboard-ads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id</a:t>
            </a:r>
            <a:r>
              <a:rPr lang="de-DE" sz="1200" kern="0" dirty="0">
                <a:ea typeface="Arial Unicode MS" pitchFamily="34" charset="-128"/>
                <a:cs typeface="Arial Unicode MS" pitchFamily="34" charset="-128"/>
              </a:rPr>
              <a:t>&gt;.</a:t>
            </a:r>
            <a:r>
              <a:rPr lang="de-DE" sz="1200" b="1" kern="0" dirty="0">
                <a:solidFill>
                  <a:srgbClr val="4FB81C"/>
                </a:solidFill>
                <a:ea typeface="Arial Unicode MS" pitchFamily="34" charset="-128"/>
                <a:cs typeface="Arial Unicode MS" pitchFamily="34" charset="-128"/>
              </a:rPr>
              <a:t>ingress</a:t>
            </a:r>
            <a:r>
              <a:rPr lang="de-DE" sz="1200" kern="0" dirty="0">
                <a:ea typeface="Arial Unicode MS" pitchFamily="34" charset="-128"/>
                <a:cs typeface="Arial Unicode MS" pitchFamily="34" charset="-128"/>
              </a:rPr>
              <a:t>.&lt;</a:t>
            </a:r>
            <a:r>
              <a:rPr lang="de-DE" sz="1200" kern="0" dirty="0" err="1">
                <a:ea typeface="Arial Unicode MS" pitchFamily="34" charset="-128"/>
                <a:cs typeface="Arial Unicode MS" pitchFamily="34" charset="-128"/>
              </a:rPr>
              <a:t>cluster</a:t>
            </a:r>
            <a:r>
              <a:rPr lang="de-DE" sz="1200" kern="0" dirty="0">
                <a:ea typeface="Arial Unicode MS" pitchFamily="34" charset="-128"/>
                <a:cs typeface="Arial Unicode MS" pitchFamily="34" charset="-128"/>
              </a:rPr>
              <a:t>&gt;.&lt;</a:t>
            </a:r>
            <a:r>
              <a:rPr lang="de-DE" sz="1200" kern="0" dirty="0" err="1">
                <a:ea typeface="Arial Unicode MS" pitchFamily="34" charset="-128"/>
                <a:cs typeface="Arial Unicode MS" pitchFamily="34" charset="-128"/>
              </a:rPr>
              <a:t>project</a:t>
            </a:r>
            <a:r>
              <a:rPr lang="de-DE" sz="1200" kern="0" dirty="0">
                <a:ea typeface="Arial Unicode MS" pitchFamily="34" charset="-128"/>
                <a:cs typeface="Arial Unicode MS" pitchFamily="34" charset="-128"/>
              </a:rPr>
              <a:t>&gt;.shoot.canary.k8s-hana.ondemand.com</a:t>
            </a:r>
            <a:endParaRPr lang="de-DE" sz="1200" b="1" kern="0" dirty="0">
              <a:ea typeface="Arial Unicode MS" pitchFamily="34" charset="-128"/>
              <a:cs typeface="Arial Unicode MS" pitchFamily="34" charset="-128"/>
            </a:endParaRPr>
          </a:p>
        </p:txBody>
      </p:sp>
      <p:cxnSp>
        <p:nvCxnSpPr>
          <p:cNvPr id="154" name="Straight Connector 153">
            <a:extLst>
              <a:ext uri="{FF2B5EF4-FFF2-40B4-BE49-F238E27FC236}">
                <a16:creationId xmlns:a16="http://schemas.microsoft.com/office/drawing/2014/main" id="{263AE2D7-F19F-4A05-B295-248E90B16E61}"/>
              </a:ext>
            </a:extLst>
          </p:cNvPr>
          <p:cNvCxnSpPr>
            <a:cxnSpLocks/>
            <a:stCxn id="158" idx="2"/>
            <a:endCxn id="159" idx="0"/>
          </p:cNvCxnSpPr>
          <p:nvPr/>
        </p:nvCxnSpPr>
        <p:spPr>
          <a:xfrm>
            <a:off x="5004842" y="2663631"/>
            <a:ext cx="2392" cy="30139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2" name="Picture 161">
            <a:extLst>
              <a:ext uri="{FF2B5EF4-FFF2-40B4-BE49-F238E27FC236}">
                <a16:creationId xmlns:a16="http://schemas.microsoft.com/office/drawing/2014/main" id="{D6183CFA-E32E-4889-89AA-650B017A62EB}"/>
              </a:ext>
            </a:extLst>
          </p:cNvPr>
          <p:cNvPicPr>
            <a:picLocks noChangeAspect="1"/>
          </p:cNvPicPr>
          <p:nvPr/>
        </p:nvPicPr>
        <p:blipFill>
          <a:blip r:embed="rId3"/>
          <a:stretch>
            <a:fillRect/>
          </a:stretch>
        </p:blipFill>
        <p:spPr>
          <a:xfrm>
            <a:off x="7714706" y="1230093"/>
            <a:ext cx="501015" cy="487680"/>
          </a:xfrm>
          <a:prstGeom prst="rect">
            <a:avLst/>
          </a:prstGeom>
        </p:spPr>
      </p:pic>
      <p:sp>
        <p:nvSpPr>
          <p:cNvPr id="24" name="Title 23"/>
          <p:cNvSpPr>
            <a:spLocks noGrp="1"/>
          </p:cNvSpPr>
          <p:nvPr>
            <p:ph type="title"/>
          </p:nvPr>
        </p:nvSpPr>
        <p:spPr>
          <a:xfrm>
            <a:off x="504001" y="504000"/>
            <a:ext cx="11186476" cy="369332"/>
          </a:xfrm>
        </p:spPr>
        <p:txBody>
          <a:bodyPr/>
          <a:lstStyle/>
          <a:p>
            <a:endParaRPr lang="en-US" dirty="0"/>
          </a:p>
        </p:txBody>
      </p:sp>
      <p:grpSp>
        <p:nvGrpSpPr>
          <p:cNvPr id="2" name="Group 1">
            <a:extLst>
              <a:ext uri="{FF2B5EF4-FFF2-40B4-BE49-F238E27FC236}">
                <a16:creationId xmlns:a16="http://schemas.microsoft.com/office/drawing/2014/main" id="{77CC36A1-F378-40D6-BAD0-F247EBEB4EEA}"/>
              </a:ext>
            </a:extLst>
          </p:cNvPr>
          <p:cNvGrpSpPr/>
          <p:nvPr/>
        </p:nvGrpSpPr>
        <p:grpSpPr>
          <a:xfrm>
            <a:off x="1313963" y="1653767"/>
            <a:ext cx="6497385" cy="4700234"/>
            <a:chOff x="708751" y="1653767"/>
            <a:chExt cx="6497385" cy="4700234"/>
          </a:xfrm>
        </p:grpSpPr>
        <p:sp>
          <p:nvSpPr>
            <p:cNvPr id="152" name="Rectangle 151">
              <a:extLst>
                <a:ext uri="{FF2B5EF4-FFF2-40B4-BE49-F238E27FC236}">
                  <a16:creationId xmlns:a16="http://schemas.microsoft.com/office/drawing/2014/main" id="{8F7D7442-5AB1-4D2F-9483-8B4AABD186BC}"/>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1" y="1756411"/>
              <a:ext cx="794655"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ea typeface="Arial Unicode MS" pitchFamily="34" charset="-128"/>
                  <a:cs typeface="Arial Unicode MS" pitchFamily="34" charset="-128"/>
                </a:rPr>
                <a:t>c</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8" y="2092531"/>
              <a:ext cx="794567" cy="296635"/>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effectLst/>
                  <a:uLnTx/>
                  <a:uFillTx/>
                  <a:ea typeface="Arial Unicode MS" pitchFamily="34" charset="-128"/>
                  <a:cs typeface="Arial Unicode MS" pitchFamily="34" charset="-128"/>
                </a:rPr>
              </a:br>
              <a:r>
                <a:rPr lang="de-DE" sz="700" b="1" kern="0" dirty="0" err="1">
                  <a:ea typeface="Arial Unicode MS" pitchFamily="34" charset="-128"/>
                  <a:cs typeface="Arial Unicode MS" pitchFamily="34" charset="-128"/>
                </a:rPr>
                <a:t>app</a:t>
              </a:r>
              <a:endParaRPr kumimoji="0" lang="de-DE" sz="700" b="1"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8" name="Group 7">
            <a:extLst>
              <a:ext uri="{FF2B5EF4-FFF2-40B4-BE49-F238E27FC236}">
                <a16:creationId xmlns:a16="http://schemas.microsoft.com/office/drawing/2014/main" id="{DE78961B-AC9C-48A5-B21E-9FE3F4650BB4}"/>
              </a:ext>
            </a:extLst>
          </p:cNvPr>
          <p:cNvGrpSpPr/>
          <p:nvPr/>
        </p:nvGrpSpPr>
        <p:grpSpPr>
          <a:xfrm>
            <a:off x="4229928" y="2867690"/>
            <a:ext cx="1653554" cy="768025"/>
            <a:chOff x="3243158" y="2867690"/>
            <a:chExt cx="1653554" cy="768025"/>
          </a:xfrm>
        </p:grpSpPr>
        <p:sp>
          <p:nvSpPr>
            <p:cNvPr id="159" name="Rounded Rectangle 14">
              <a:extLst>
                <a:ext uri="{FF2B5EF4-FFF2-40B4-BE49-F238E27FC236}">
                  <a16:creationId xmlns:a16="http://schemas.microsoft.com/office/drawing/2014/main" id="{EDFF1F4C-8DAE-4BAD-9A48-8456FE1A867D}"/>
                </a:ext>
              </a:extLst>
            </p:cNvPr>
            <p:cNvSpPr/>
            <p:nvPr/>
          </p:nvSpPr>
          <p:spPr bwMode="gray">
            <a:xfrm>
              <a:off x="3243158" y="2965027"/>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60" name="Picture 159">
              <a:extLst>
                <a:ext uri="{FF2B5EF4-FFF2-40B4-BE49-F238E27FC236}">
                  <a16:creationId xmlns:a16="http://schemas.microsoft.com/office/drawing/2014/main" id="{AE2BDA79-25C1-4A01-BC1F-13BE50673468}"/>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3" name="Group 2">
            <a:extLst>
              <a:ext uri="{FF2B5EF4-FFF2-40B4-BE49-F238E27FC236}">
                <a16:creationId xmlns:a16="http://schemas.microsoft.com/office/drawing/2014/main" id="{4263A2A8-635C-462F-81F3-319AA6A03A5D}"/>
              </a:ext>
            </a:extLst>
          </p:cNvPr>
          <p:cNvGrpSpPr/>
          <p:nvPr/>
        </p:nvGrpSpPr>
        <p:grpSpPr>
          <a:xfrm>
            <a:off x="4227536" y="1900553"/>
            <a:ext cx="1655540" cy="763078"/>
            <a:chOff x="3260513" y="1900553"/>
            <a:chExt cx="1655540" cy="763078"/>
          </a:xfrm>
        </p:grpSpPr>
        <p:sp>
          <p:nvSpPr>
            <p:cNvPr id="158" name="Rounded Rectangle 14">
              <a:extLst>
                <a:ext uri="{FF2B5EF4-FFF2-40B4-BE49-F238E27FC236}">
                  <a16:creationId xmlns:a16="http://schemas.microsoft.com/office/drawing/2014/main" id="{1027276C-08D6-494B-A607-90F238295130}"/>
                </a:ext>
              </a:extLst>
            </p:cNvPr>
            <p:cNvSpPr/>
            <p:nvPr/>
          </p:nvSpPr>
          <p:spPr bwMode="gray">
            <a:xfrm>
              <a:off x="3260513" y="1992943"/>
              <a:ext cx="1554611" cy="670688"/>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pic>
          <p:nvPicPr>
            <p:cNvPr id="161" name="Picture 160">
              <a:extLst>
                <a:ext uri="{FF2B5EF4-FFF2-40B4-BE49-F238E27FC236}">
                  <a16:creationId xmlns:a16="http://schemas.microsoft.com/office/drawing/2014/main" id="{5A90E845-4E47-4C36-9874-77A169078DC0}"/>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grpSp>
        <p:nvGrpSpPr>
          <p:cNvPr id="14" name="Group 13">
            <a:extLst>
              <a:ext uri="{FF2B5EF4-FFF2-40B4-BE49-F238E27FC236}">
                <a16:creationId xmlns:a16="http://schemas.microsoft.com/office/drawing/2014/main" id="{443FD54D-817F-4583-A076-DE5790F171EC}"/>
              </a:ext>
            </a:extLst>
          </p:cNvPr>
          <p:cNvGrpSpPr/>
          <p:nvPr/>
        </p:nvGrpSpPr>
        <p:grpSpPr>
          <a:xfrm>
            <a:off x="1786400" y="4082654"/>
            <a:ext cx="1229686" cy="805244"/>
            <a:chOff x="763097" y="4036604"/>
            <a:chExt cx="1213600" cy="805244"/>
          </a:xfrm>
        </p:grpSpPr>
        <p:sp>
          <p:nvSpPr>
            <p:cNvPr id="146" name="Rounded Rectangle 14">
              <a:extLst>
                <a:ext uri="{FF2B5EF4-FFF2-40B4-BE49-F238E27FC236}">
                  <a16:creationId xmlns:a16="http://schemas.microsoft.com/office/drawing/2014/main" id="{C5658EF8-07A7-485D-BC14-623C66FCB763}"/>
                </a:ext>
              </a:extLst>
            </p:cNvPr>
            <p:cNvSpPr/>
            <p:nvPr/>
          </p:nvSpPr>
          <p:spPr bwMode="gray">
            <a:xfrm>
              <a:off x="763097" y="4089876"/>
              <a:ext cx="1105172" cy="75197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a:t>
              </a:r>
              <a:r>
                <a:rPr lang="en-US" sz="1000" kern="0" dirty="0" err="1">
                  <a:solidFill>
                    <a:srgbClr val="000000"/>
                  </a:solidFill>
                  <a:latin typeface="Arial"/>
                  <a:ea typeface="Arial Unicode MS" pitchFamily="34" charset="-128"/>
                  <a:cs typeface="Arial Unicode MS" pitchFamily="34" charset="-128"/>
                </a:rPr>
                <a:t>configmap</a:t>
              </a:r>
              <a:endParaRPr lang="en-US" sz="1000" kern="0" dirty="0">
                <a:solidFill>
                  <a:srgbClr val="000000"/>
                </a:solidFill>
                <a:latin typeface="Arial"/>
                <a:ea typeface="Arial Unicode MS" pitchFamily="34" charset="-128"/>
                <a:cs typeface="Arial Unicode MS" pitchFamily="34" charset="-128"/>
              </a:endParaRPr>
            </a:p>
          </p:txBody>
        </p:sp>
        <p:pic>
          <p:nvPicPr>
            <p:cNvPr id="148" name="Picture 147">
              <a:extLst>
                <a:ext uri="{FF2B5EF4-FFF2-40B4-BE49-F238E27FC236}">
                  <a16:creationId xmlns:a16="http://schemas.microsoft.com/office/drawing/2014/main" id="{FF5727ED-6281-4E02-9A24-ACAF33BDB2BD}"/>
                </a:ext>
              </a:extLst>
            </p:cNvPr>
            <p:cNvPicPr>
              <a:picLocks noChangeAspect="1"/>
            </p:cNvPicPr>
            <p:nvPr/>
          </p:nvPicPr>
          <p:blipFill>
            <a:blip r:embed="rId3"/>
            <a:stretch>
              <a:fillRect/>
            </a:stretch>
          </p:blipFill>
          <p:spPr>
            <a:xfrm>
              <a:off x="1779863" y="4036604"/>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cxnSp>
        <p:nvCxnSpPr>
          <p:cNvPr id="56" name="Straight Connector 55">
            <a:extLst>
              <a:ext uri="{FF2B5EF4-FFF2-40B4-BE49-F238E27FC236}">
                <a16:creationId xmlns:a16="http://schemas.microsoft.com/office/drawing/2014/main" id="{A1925A69-A4E2-4B3B-8EC9-0903B39EDF7F}"/>
              </a:ext>
            </a:extLst>
          </p:cNvPr>
          <p:cNvCxnSpPr>
            <a:cxnSpLocks/>
            <a:stCxn id="159" idx="2"/>
            <a:endCxn id="141" idx="0"/>
          </p:cNvCxnSpPr>
          <p:nvPr/>
        </p:nvCxnSpPr>
        <p:spPr>
          <a:xfrm>
            <a:off x="5007234" y="3635715"/>
            <a:ext cx="620" cy="26518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9E68B37-1D55-42EE-A297-62E57C7F457A}"/>
              </a:ext>
            </a:extLst>
          </p:cNvPr>
          <p:cNvCxnSpPr>
            <a:cxnSpLocks/>
            <a:stCxn id="146" idx="3"/>
          </p:cNvCxnSpPr>
          <p:nvPr/>
        </p:nvCxnSpPr>
        <p:spPr>
          <a:xfrm flipV="1">
            <a:off x="2906221" y="4511378"/>
            <a:ext cx="357661" cy="53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6F91A17-1F07-4822-8929-DE76AEB376A0}"/>
              </a:ext>
            </a:extLst>
          </p:cNvPr>
          <p:cNvGrpSpPr/>
          <p:nvPr/>
        </p:nvGrpSpPr>
        <p:grpSpPr>
          <a:xfrm>
            <a:off x="1786400" y="5078117"/>
            <a:ext cx="1473749" cy="802366"/>
            <a:chOff x="754653" y="5057930"/>
            <a:chExt cx="1473749" cy="802366"/>
          </a:xfrm>
        </p:grpSpPr>
        <p:sp>
          <p:nvSpPr>
            <p:cNvPr id="149" name="Rounded Rectangle 14">
              <a:extLst>
                <a:ext uri="{FF2B5EF4-FFF2-40B4-BE49-F238E27FC236}">
                  <a16:creationId xmlns:a16="http://schemas.microsoft.com/office/drawing/2014/main" id="{72C0975E-7F90-48BC-9356-0DFF46745123}"/>
                </a:ext>
              </a:extLst>
            </p:cNvPr>
            <p:cNvSpPr/>
            <p:nvPr/>
          </p:nvSpPr>
          <p:spPr bwMode="gray">
            <a:xfrm>
              <a:off x="754653" y="5108323"/>
              <a:ext cx="1113617" cy="751973"/>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pic>
          <p:nvPicPr>
            <p:cNvPr id="151" name="Picture 150">
              <a:extLst>
                <a:ext uri="{FF2B5EF4-FFF2-40B4-BE49-F238E27FC236}">
                  <a16:creationId xmlns:a16="http://schemas.microsoft.com/office/drawing/2014/main" id="{6DAC2F0A-A3AB-4492-BCE4-BCB4E1156641}"/>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cxnSp>
          <p:nvCxnSpPr>
            <p:cNvPr id="73" name="Straight Connector 72">
              <a:extLst>
                <a:ext uri="{FF2B5EF4-FFF2-40B4-BE49-F238E27FC236}">
                  <a16:creationId xmlns:a16="http://schemas.microsoft.com/office/drawing/2014/main" id="{9ABC5CFE-0083-4310-865B-D5B01FC55449}"/>
                </a:ext>
              </a:extLst>
            </p:cNvPr>
            <p:cNvCxnSpPr>
              <a:cxnSpLocks/>
            </p:cNvCxnSpPr>
            <p:nvPr/>
          </p:nvCxnSpPr>
          <p:spPr>
            <a:xfrm flipV="1">
              <a:off x="1868270" y="5488120"/>
              <a:ext cx="360132" cy="1"/>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1" name="Rounded Rectangle 14">
            <a:extLst>
              <a:ext uri="{FF2B5EF4-FFF2-40B4-BE49-F238E27FC236}">
                <a16:creationId xmlns:a16="http://schemas.microsoft.com/office/drawing/2014/main" id="{E801CE34-A8C2-44FA-BD75-D9A93509CA68}"/>
              </a:ext>
            </a:extLst>
          </p:cNvPr>
          <p:cNvSpPr/>
          <p:nvPr/>
        </p:nvSpPr>
        <p:spPr bwMode="gray">
          <a:xfrm>
            <a:off x="3260513" y="3900895"/>
            <a:ext cx="3494681" cy="23677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565D83AB-6931-4A40-8C34-93861D00A863}"/>
              </a:ext>
            </a:extLst>
          </p:cNvPr>
          <p:cNvSpPr txBox="1"/>
          <p:nvPr/>
        </p:nvSpPr>
        <p:spPr>
          <a:xfrm>
            <a:off x="3782151" y="6052213"/>
            <a:ext cx="273755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ads-app-deployment</a:t>
            </a:r>
            <a:endParaRPr lang="de-DE" sz="1200" kern="0" dirty="0">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4EF8D63A-24A1-453E-A1CA-AF27E2811B6D}"/>
              </a:ext>
            </a:extLst>
          </p:cNvPr>
          <p:cNvPicPr>
            <a:picLocks noChangeAspect="1"/>
          </p:cNvPicPr>
          <p:nvPr/>
        </p:nvPicPr>
        <p:blipFill>
          <a:blip r:embed="rId3"/>
          <a:stretch>
            <a:fillRect/>
          </a:stretch>
        </p:blipFill>
        <p:spPr>
          <a:xfrm>
            <a:off x="6491970" y="3875422"/>
            <a:ext cx="250508" cy="243840"/>
          </a:xfrm>
          <a:prstGeom prst="rect">
            <a:avLst/>
          </a:prstGeom>
        </p:spPr>
      </p:pic>
      <p:grpSp>
        <p:nvGrpSpPr>
          <p:cNvPr id="46" name="Group 45">
            <a:extLst>
              <a:ext uri="{FF2B5EF4-FFF2-40B4-BE49-F238E27FC236}">
                <a16:creationId xmlns:a16="http://schemas.microsoft.com/office/drawing/2014/main" id="{F46750E2-D75E-429F-A4D5-1DCB56108398}"/>
              </a:ext>
            </a:extLst>
          </p:cNvPr>
          <p:cNvGrpSpPr/>
          <p:nvPr/>
        </p:nvGrpSpPr>
        <p:grpSpPr>
          <a:xfrm>
            <a:off x="6701521" y="5815060"/>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55" name="Rectangle 54">
            <a:extLst>
              <a:ext uri="{FF2B5EF4-FFF2-40B4-BE49-F238E27FC236}">
                <a16:creationId xmlns:a16="http://schemas.microsoft.com/office/drawing/2014/main" id="{B2F39EBC-B2A6-451D-A9F6-764E1DC2ADA9}"/>
              </a:ext>
            </a:extLst>
          </p:cNvPr>
          <p:cNvSpPr/>
          <p:nvPr/>
        </p:nvSpPr>
        <p:spPr bwMode="gray">
          <a:xfrm>
            <a:off x="1578308" y="5031160"/>
            <a:ext cx="1628633" cy="1121008"/>
          </a:xfrm>
          <a:prstGeom prst="rect">
            <a:avLst/>
          </a:prstGeom>
          <a:noFill/>
          <a:ln w="28575" algn="ctr">
            <a:solidFill>
              <a:schemeClr val="accent4"/>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F76AC7B7-5F9C-4158-BFE5-4910F29367FC}"/>
              </a:ext>
            </a:extLst>
          </p:cNvPr>
          <p:cNvSpPr txBox="1"/>
          <p:nvPr/>
        </p:nvSpPr>
        <p:spPr>
          <a:xfrm>
            <a:off x="2244050" y="5300793"/>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64" name="Flowchart: Document 63">
            <a:extLst>
              <a:ext uri="{FF2B5EF4-FFF2-40B4-BE49-F238E27FC236}">
                <a16:creationId xmlns:a16="http://schemas.microsoft.com/office/drawing/2014/main" id="{8A4897C7-A29B-4E29-AB5E-69B190B20A37}"/>
              </a:ext>
            </a:extLst>
          </p:cNvPr>
          <p:cNvSpPr/>
          <p:nvPr/>
        </p:nvSpPr>
        <p:spPr bwMode="gray">
          <a:xfrm>
            <a:off x="3447135" y="3982802"/>
            <a:ext cx="1119822" cy="512522"/>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ea typeface="Arial Unicode MS" pitchFamily="34" charset="-128"/>
                <a:cs typeface="Arial Unicode MS" pitchFamily="34" charset="-128"/>
              </a:rPr>
              <a:t>s</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lang="de-DE" sz="900" b="1" kern="0" dirty="0">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component:ads</a:t>
            </a:r>
            <a:br>
              <a:rPr kumimoji="0" lang="de-DE" sz="900" b="1" i="0" u="none" strike="noStrike" kern="0" cap="none" spc="0" normalizeH="0" baseline="0" noProof="0" dirty="0">
                <a:ln>
                  <a:noFill/>
                </a:ln>
                <a:effectLst/>
                <a:uLnTx/>
                <a:uFillTx/>
                <a:ea typeface="Arial Unicode MS" pitchFamily="34" charset="-128"/>
                <a:cs typeface="Arial Unicode MS" pitchFamily="34" charset="-128"/>
              </a:rPr>
            </a:br>
            <a:r>
              <a:rPr kumimoji="0" lang="de-DE" sz="900" b="1" i="0" u="none" strike="noStrike" kern="0" cap="none" spc="0" normalizeH="0" baseline="0" noProof="0" dirty="0">
                <a:ln>
                  <a:noFill/>
                </a:ln>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effectLst/>
                <a:uLnTx/>
                <a:uFillTx/>
                <a:ea typeface="Arial Unicode MS" pitchFamily="34" charset="-128"/>
                <a:cs typeface="Arial Unicode MS" pitchFamily="34" charset="-128"/>
              </a:rPr>
              <a:t>:</a:t>
            </a:r>
            <a:r>
              <a:rPr lang="de-DE" sz="900" b="1" kern="0" dirty="0" err="1">
                <a:ea typeface="Arial Unicode MS" pitchFamily="34" charset="-128"/>
                <a:cs typeface="Arial Unicode MS" pitchFamily="34" charset="-128"/>
              </a:rPr>
              <a:t>app</a:t>
            </a: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F1CE89B5-2486-484E-8066-5532585B319B}"/>
              </a:ext>
            </a:extLst>
          </p:cNvPr>
          <p:cNvGrpSpPr/>
          <p:nvPr/>
        </p:nvGrpSpPr>
        <p:grpSpPr>
          <a:xfrm>
            <a:off x="3812310" y="4389458"/>
            <a:ext cx="2539867" cy="1522845"/>
            <a:chOff x="2811935" y="4337452"/>
            <a:chExt cx="2539867" cy="1522845"/>
          </a:xfrm>
        </p:grpSpPr>
        <p:sp>
          <p:nvSpPr>
            <p:cNvPr id="153" name="Rounded Rectangle 14">
              <a:extLst>
                <a:ext uri="{FF2B5EF4-FFF2-40B4-BE49-F238E27FC236}">
                  <a16:creationId xmlns:a16="http://schemas.microsoft.com/office/drawing/2014/main" id="{F6FF61B9-D643-451C-8D17-F3D3F218CCF1}"/>
                </a:ext>
              </a:extLst>
            </p:cNvPr>
            <p:cNvSpPr/>
            <p:nvPr/>
          </p:nvSpPr>
          <p:spPr bwMode="gray">
            <a:xfrm>
              <a:off x="2811935" y="4368127"/>
              <a:ext cx="2419002" cy="1492170"/>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5" name="Rectangle 154">
              <a:extLst>
                <a:ext uri="{FF2B5EF4-FFF2-40B4-BE49-F238E27FC236}">
                  <a16:creationId xmlns:a16="http://schemas.microsoft.com/office/drawing/2014/main" id="{7F17B3F8-7721-4064-851E-3C87A7CACDB4}"/>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56" name="Picture 155">
              <a:extLst>
                <a:ext uri="{FF2B5EF4-FFF2-40B4-BE49-F238E27FC236}">
                  <a16:creationId xmlns:a16="http://schemas.microsoft.com/office/drawing/2014/main" id="{A3020275-5131-4133-8C7A-F996BD92FA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157" name="TextBox 156">
              <a:extLst>
                <a:ext uri="{FF2B5EF4-FFF2-40B4-BE49-F238E27FC236}">
                  <a16:creationId xmlns:a16="http://schemas.microsoft.com/office/drawing/2014/main" id="{85B88C88-85CD-4E7A-9B6F-5F8D41E85E34}"/>
                </a:ext>
              </a:extLst>
            </p:cNvPr>
            <p:cNvSpPr txBox="1"/>
            <p:nvPr/>
          </p:nvSpPr>
          <p:spPr>
            <a:xfrm>
              <a:off x="3053477" y="5591630"/>
              <a:ext cx="186257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ent</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3" name="Picture 162">
              <a:extLst>
                <a:ext uri="{FF2B5EF4-FFF2-40B4-BE49-F238E27FC236}">
                  <a16:creationId xmlns:a16="http://schemas.microsoft.com/office/drawing/2014/main" id="{BC6FAE58-45FA-4CDA-A77D-89B9D8ABB415}"/>
                </a:ext>
              </a:extLst>
            </p:cNvPr>
            <p:cNvPicPr>
              <a:picLocks noChangeAspect="1"/>
            </p:cNvPicPr>
            <p:nvPr/>
          </p:nvPicPr>
          <p:blipFill>
            <a:blip r:embed="rId3"/>
            <a:stretch>
              <a:fillRect/>
            </a:stretch>
          </p:blipFill>
          <p:spPr>
            <a:xfrm>
              <a:off x="5019706" y="4337452"/>
              <a:ext cx="250508" cy="243840"/>
            </a:xfrm>
            <a:prstGeom prst="rect">
              <a:avLst/>
            </a:prstGeom>
          </p:spPr>
        </p:pic>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sp>
        <p:nvSpPr>
          <p:cNvPr id="65" name="Flowchart: Document 64">
            <a:extLst>
              <a:ext uri="{FF2B5EF4-FFF2-40B4-BE49-F238E27FC236}">
                <a16:creationId xmlns:a16="http://schemas.microsoft.com/office/drawing/2014/main" id="{F69B676F-5A08-4776-8CA1-0D4D4B727787}"/>
              </a:ext>
            </a:extLst>
          </p:cNvPr>
          <p:cNvSpPr/>
          <p:nvPr/>
        </p:nvSpPr>
        <p:spPr bwMode="gray">
          <a:xfrm>
            <a:off x="4282781" y="3024650"/>
            <a:ext cx="318162" cy="171167"/>
          </a:xfrm>
          <a:prstGeom prst="flowChartDocument">
            <a:avLst/>
          </a:prstGeom>
          <a:solidFill>
            <a:srgbClr val="FFFFCC"/>
          </a:solidFill>
          <a:ln w="9525" algn="ctr">
            <a:solidFill>
              <a:schemeClr val="tx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endParaRPr kumimoji="0" lang="de-DE" sz="9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77985000"/>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1837</TotalTime>
  <Words>234</Words>
  <Application>Microsoft Office PowerPoint</Application>
  <PresentationFormat>Custom</PresentationFormat>
  <Paragraphs>155</Paragraphs>
  <Slides>7</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vt:i4>
      </vt:variant>
    </vt:vector>
  </HeadingPairs>
  <TitlesOfParts>
    <vt:vector size="16" baseType="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966</cp:revision>
  <cp:lastPrinted>2018-10-19T15:04:42Z</cp:lastPrinted>
  <dcterms:created xsi:type="dcterms:W3CDTF">2015-10-14T11:21:43Z</dcterms:created>
  <dcterms:modified xsi:type="dcterms:W3CDTF">2020-02-25T08:44:25Z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