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46" r:id="rId6"/>
    <p:sldId id="442" r:id="rId7"/>
    <p:sldId id="447" r:id="rId8"/>
    <p:sldId id="453" r:id="rId9"/>
    <p:sldId id="448" r:id="rId10"/>
    <p:sldId id="452" r:id="rId11"/>
    <p:sldId id="449" r:id="rId12"/>
    <p:sldId id="450" r:id="rId13"/>
    <p:sldId id="459" r:id="rId14"/>
    <p:sldId id="455"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3692" autoAdjust="0"/>
  </p:normalViewPr>
  <p:slideViewPr>
    <p:cSldViewPr snapToGrid="0" showGuides="1">
      <p:cViewPr varScale="1">
        <p:scale>
          <a:sx n="83" d="100"/>
          <a:sy n="83" d="100"/>
        </p:scale>
        <p:origin x="2052"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t>
        <a:bodyPr/>
        <a:lstStyle/>
        <a:p>
          <a:endParaRPr lang="en-US"/>
        </a:p>
      </dgm:t>
    </dgm:pt>
    <dgm:pt modelId="{F1066729-CD93-4CEB-A0E4-B8DF02E98F7C}" type="sibTrans" cxnId="{9E1E0EBD-C8F1-4DD2-8D0D-B08EC7B7A3B5}">
      <dgm:prSet/>
      <dgm:spPr/>
      <dgm:t>
        <a:bodyPr/>
        <a:lstStyle/>
        <a:p>
          <a:endParaRPr lang="en-US"/>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6D7BE52F-C01D-4565-B661-6184ACBDECF8}"/>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600" b="1" kern="0">
                <a:solidFill>
                  <a:sysClr val="windowText" lastClr="000000"/>
                </a:solidFill>
                <a:ea typeface="Arial Unicode MS" pitchFamily="34" charset="-128"/>
              </a:rPr>
              <a:t>service</a:t>
            </a:r>
            <a:r>
              <a:rPr lang="en-US" sz="1600" b="1" kern="0" dirty="0">
                <a:solidFill>
                  <a:sysClr val="windowText" lastClr="000000"/>
                </a:solidFill>
                <a:ea typeface="Arial Unicode MS" pitchFamily="34" charset="-128"/>
              </a:rPr>
              <a:t>-a</a:t>
            </a:r>
          </a:p>
        </p:txBody>
      </p:sp>
      <p:sp>
        <p:nvSpPr>
          <p:cNvPr id="5" name="Rectangle 4"/>
          <p:cNvSpPr/>
          <p:nvPr/>
        </p:nvSpPr>
        <p:spPr bwMode="gray">
          <a:xfrm>
            <a:off x="1552504" y="3074792"/>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6" name="Rectangle 5"/>
          <p:cNvSpPr/>
          <p:nvPr/>
        </p:nvSpPr>
        <p:spPr bwMode="gray">
          <a:xfrm>
            <a:off x="1552504" y="4394141"/>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7" name="Rectangle 6"/>
          <p:cNvSpPr/>
          <p:nvPr/>
        </p:nvSpPr>
        <p:spPr bwMode="gray">
          <a:xfrm>
            <a:off x="1552504" y="1755443"/>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sp>
        <p:nvSpPr>
          <p:cNvPr id="8" name="Rectangle 7"/>
          <p:cNvSpPr/>
          <p:nvPr/>
        </p:nvSpPr>
        <p:spPr bwMode="gray">
          <a:xfrm>
            <a:off x="8716880" y="3085645"/>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B1</a:t>
            </a: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69ED53B1-9319-4DFD-92E7-ECC7199FB4F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EAD404B-E776-42D7-9A6B-DED20C1119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a:solidFill>
            <a:schemeClr val="accent3">
              <a:lumMod val="40000"/>
              <a:lumOff val="60000"/>
            </a:schemeClr>
          </a:solidFill>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grp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grp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EF0BFC98-B737-4F20-BC1A-D30A7834428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7515D22-FF30-4AC1-B6A2-F07B7FE970EE}"/>
              </a:ext>
            </a:extLst>
          </p:cNvPr>
          <p:cNvPicPr>
            <a:picLocks noChangeAspect="1"/>
          </p:cNvPicPr>
          <p:nvPr/>
        </p:nvPicPr>
        <p:blipFill>
          <a:blip r:embed="rId3"/>
          <a:stretch>
            <a:fillRect/>
          </a:stretch>
        </p:blipFill>
        <p:spPr>
          <a:xfrm>
            <a:off x="504001" y="1315497"/>
            <a:ext cx="2933333" cy="4380952"/>
          </a:xfrm>
          <a:prstGeom prst="rect">
            <a:avLst/>
          </a:prstGeom>
          <a:ln>
            <a:solidFill>
              <a:schemeClr val="tx1"/>
            </a:solidFill>
          </a:ln>
        </p:spPr>
      </p:pic>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BB097883-2309-4829-AD93-2FB63E489689}"/>
              </a:ext>
            </a:extLst>
          </p:cNvPr>
          <p:cNvSpPr/>
          <p:nvPr/>
        </p:nvSpPr>
        <p:spPr bwMode="gray">
          <a:xfrm>
            <a:off x="591671" y="1787021"/>
            <a:ext cx="2535294" cy="915844"/>
          </a:xfrm>
          <a:prstGeom prst="wedgeRectCallout">
            <a:avLst>
              <a:gd name="adj1" fmla="val 78596"/>
              <a:gd name="adj2" fmla="val -542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your pods available via a service</a:t>
            </a: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006732341"/>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443690342"/>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a:solidFill>
            <a:schemeClr val="bg2"/>
          </a:solidFill>
        </p:grpSpPr>
        <p:sp>
          <p:nvSpPr>
            <p:cNvPr id="42" name="Rectangle 41"/>
            <p:cNvSpPr/>
            <p:nvPr/>
          </p:nvSpPr>
          <p:spPr bwMode="gray">
            <a:xfrm>
              <a:off x="2386981"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1" name="Rectangle 10"/>
            <p:cNvSpPr/>
            <p:nvPr/>
          </p:nvSpPr>
          <p:spPr bwMode="gray">
            <a:xfrm>
              <a:off x="4918424"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5" name="Rectangle 14"/>
            <p:cNvSpPr/>
            <p:nvPr/>
          </p:nvSpPr>
          <p:spPr bwMode="gray">
            <a:xfrm>
              <a:off x="7449867"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pic>
        <p:nvPicPr>
          <p:cNvPr id="3" name="Picture 2">
            <a:extLst>
              <a:ext uri="{FF2B5EF4-FFF2-40B4-BE49-F238E27FC236}">
                <a16:creationId xmlns:a16="http://schemas.microsoft.com/office/drawing/2014/main" id="{0CC4C4F6-88DE-472F-82B2-C293FBADDA3F}"/>
              </a:ext>
            </a:extLst>
          </p:cNvPr>
          <p:cNvPicPr>
            <a:picLocks noChangeAspect="1"/>
          </p:cNvPicPr>
          <p:nvPr/>
        </p:nvPicPr>
        <p:blipFill>
          <a:blip r:embed="rId3"/>
          <a:stretch>
            <a:fillRect/>
          </a:stretch>
        </p:blipFill>
        <p:spPr>
          <a:xfrm>
            <a:off x="499745" y="1238524"/>
            <a:ext cx="2933333" cy="4380952"/>
          </a:xfrm>
          <a:prstGeom prst="rect">
            <a:avLst/>
          </a:prstGeom>
          <a:ln>
            <a:solidFill>
              <a:schemeClr val="tx1"/>
            </a:solidFill>
          </a:ln>
        </p:spPr>
      </p:pic>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Selector: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58707" y="4003070"/>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Selector: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40077" y="5166421"/>
              <a:ext cx="1108910" cy="64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5" y="3611018"/>
            <a:ext cx="3797683" cy="156533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2056</Words>
  <Application>Microsoft Office PowerPoint</Application>
  <PresentationFormat>Custom</PresentationFormat>
  <Paragraphs>251</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Demo</vt:lpstr>
      <vt:lpstr>How NodePorts work</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526</cp:revision>
  <dcterms:created xsi:type="dcterms:W3CDTF">2015-10-14T11:21:43Z</dcterms:created>
  <dcterms:modified xsi:type="dcterms:W3CDTF">2018-12-13T15:14:36Z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