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4" r:id="rId2"/>
    <p:sldId id="437" r:id="rId3"/>
    <p:sldId id="451" r:id="rId4"/>
    <p:sldId id="440" r:id="rId5"/>
    <p:sldId id="450" r:id="rId6"/>
    <p:sldId id="441" r:id="rId7"/>
    <p:sldId id="444" r:id="rId8"/>
    <p:sldId id="445" r:id="rId9"/>
    <p:sldId id="443" r:id="rId10"/>
    <p:sldId id="449" r:id="rId11"/>
    <p:sldId id="446" r:id="rId12"/>
    <p:sldId id="447" r:id="rId13"/>
    <p:sldId id="448"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112806"/>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922" autoAdjust="0"/>
  </p:normalViewPr>
  <p:slideViewPr>
    <p:cSldViewPr snapToGrid="0" showGuides="1">
      <p:cViewPr varScale="1">
        <p:scale>
          <a:sx n="81" d="100"/>
          <a:sy n="81" d="100"/>
        </p:scale>
        <p:origin x="213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1745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90571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3288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91173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 </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80791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192.168.52.1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these do not interact with the user via stdin/</a:t>
            </a:r>
            <a:r>
              <a:rPr lang="en-US" sz="1600" dirty="0" err="1"/>
              <a:t>stdout</a:t>
            </a:r>
            <a:endParaRPr lang="en-US" sz="1600" dirty="0"/>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(via stdin/</a:t>
            </a:r>
            <a:r>
              <a:rPr lang="en-US" sz="1600" dirty="0" err="1"/>
              <a:t>stdout</a:t>
            </a:r>
            <a:r>
              <a:rPr lang="en-US" sz="1600" dirty="0"/>
              <a: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deleted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2325</Words>
  <Application>Microsoft Office PowerPoint</Application>
  <PresentationFormat>Custom</PresentationFormat>
  <Paragraphs>226</Paragraphs>
  <Slides>14</Slides>
  <Notes>8</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Lifecycle of a container</vt:lpstr>
      <vt:lpstr>Detached, interactive, tty, tt-what?</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444</cp:revision>
  <dcterms:created xsi:type="dcterms:W3CDTF">2015-10-14T11:21:43Z</dcterms:created>
  <dcterms:modified xsi:type="dcterms:W3CDTF">2018-06-13T15:42:40Z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