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4" r:id="rId2"/>
    <p:sldId id="439" r:id="rId3"/>
    <p:sldId id="440" r:id="rId4"/>
    <p:sldId id="441" r:id="rId5"/>
    <p:sldId id="442" r:id="rId6"/>
    <p:sldId id="447" r:id="rId7"/>
    <p:sldId id="446"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233" autoAdjust="0"/>
  </p:normalViewPr>
  <p:slideViewPr>
    <p:cSldViewPr snapToGrid="0" showGuides="1">
      <p:cViewPr varScale="1">
        <p:scale>
          <a:sx n="90" d="100"/>
          <a:sy n="90" d="100"/>
        </p:scale>
        <p:origin x="99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6389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docker.wdf.sap.cor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2"/>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push</a:t>
              </a: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pull</a:t>
              </a:r>
            </a:p>
          </p:txBody>
        </p:sp>
      </p:grpSp>
    </p:spTree>
    <p:extLst>
      <p:ext uri="{BB962C8B-B14F-4D97-AF65-F5344CB8AC3E}">
        <p14:creationId xmlns:p14="http://schemas.microsoft.com/office/powerpoint/2010/main" val="143593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de-DE" dirty="0">
                <a:hlinkClick r:id="rId3"/>
              </a:rPr>
              <a:t>Docker Hub</a:t>
            </a:r>
            <a:endParaRPr lang="de-DE"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6090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555</Words>
  <Application>Microsoft Office PowerPoint</Application>
  <PresentationFormat>Custom</PresentationFormat>
  <Paragraphs>102</Paragraphs>
  <Slides>8</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monospaced for SAP</vt:lpstr>
      <vt:lpstr>Arial Unicode MS</vt:lpstr>
      <vt:lpstr>Courier New</vt:lpstr>
      <vt:lpstr>Symbol</vt:lpstr>
      <vt:lpstr>wingdings</vt:lpstr>
      <vt:lpstr>wingdings</vt:lpstr>
      <vt:lpstr>SAP_2017_16x9_white</vt:lpstr>
      <vt:lpstr>PowerPoint Presentation</vt:lpstr>
      <vt:lpstr>Layers of images and containers</vt:lpstr>
      <vt:lpstr>Image Layers</vt:lpstr>
      <vt:lpstr>Committing changes</vt:lpstr>
      <vt:lpstr>Registries</vt:lpstr>
      <vt:lpstr>Registries for images</vt:lpstr>
      <vt:lpstr>Information about containers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362</cp:revision>
  <dcterms:created xsi:type="dcterms:W3CDTF">2015-10-14T11:21:43Z</dcterms:created>
  <dcterms:modified xsi:type="dcterms:W3CDTF">2018-06-13T15:42:18Z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