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43" r:id="rId3"/>
    <p:sldId id="364" r:id="rId4"/>
    <p:sldId id="436" r:id="rId5"/>
    <p:sldId id="437" r:id="rId6"/>
    <p:sldId id="438" r:id="rId7"/>
    <p:sldId id="444" r:id="rId8"/>
    <p:sldId id="445" r:id="rId9"/>
    <p:sldId id="439" r:id="rId10"/>
    <p:sldId id="441" r:id="rId11"/>
    <p:sldId id="440" r:id="rId12"/>
    <p:sldId id="442" r:id="rId13"/>
    <p:sldId id="456"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144" autoAdjust="0"/>
  </p:normalViewPr>
  <p:slideViewPr>
    <p:cSldViewPr snapToGrid="0" showGuides="1">
      <p:cViewPr varScale="1">
        <p:scale>
          <a:sx n="72" d="100"/>
          <a:sy n="72" d="100"/>
        </p:scale>
        <p:origin x="37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there is 1..1 relation between pod and container on a pod. Only if you have tightly coupled applications it makes sense to run multiple containers in one pod. </a:t>
            </a:r>
          </a:p>
          <a:p>
            <a:r>
              <a:rPr lang="en-US" dirty="0"/>
              <a:t>Example 1: Having a Jenkins and a logging database in one pod may perform better than in separate pod. However this needs to be evaluated case by case.</a:t>
            </a:r>
          </a:p>
          <a:p>
            <a:r>
              <a:rPr lang="en-US" dirty="0"/>
              <a:t>Example 2: Having a side car container for maintenance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161297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112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a:t>
            </a:r>
            <a:r>
              <a:rPr lang="en-US"/>
              <a:t>via localhost)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072189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Worker</a:t>
            </a: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BBBF5AFC-BB7A-49E4-A5D6-B4DFE49342CD}"/>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6" name="Picture 5">
            <a:extLst>
              <a:ext uri="{FF2B5EF4-FFF2-40B4-BE49-F238E27FC236}">
                <a16:creationId xmlns:a16="http://schemas.microsoft.com/office/drawing/2014/main" id="{6449D282-DC4E-4479-991B-68509FF3A710}"/>
              </a:ext>
            </a:extLst>
          </p:cNvPr>
          <p:cNvPicPr>
            <a:picLocks noChangeAspect="1"/>
          </p:cNvPicPr>
          <p:nvPr/>
        </p:nvPicPr>
        <p:blipFill>
          <a:blip r:embed="rId3"/>
          <a:stretch>
            <a:fillRect/>
          </a:stretch>
        </p:blipFill>
        <p:spPr>
          <a:xfrm>
            <a:off x="4261672" y="1181180"/>
            <a:ext cx="3773347" cy="3773347"/>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What are these pods, everyone keeps talking about?</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94" y="1832526"/>
            <a:ext cx="5532945" cy="3521477"/>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630639" y="1832526"/>
            <a:ext cx="4875561" cy="431312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A pod is a runtime environment for </a:t>
            </a:r>
            <a:r>
              <a:rPr lang="en-US" dirty="0" err="1"/>
              <a:t>docker</a:t>
            </a:r>
            <a:r>
              <a:rPr lang="en-US" dirty="0"/>
              <a:t> containers</a:t>
            </a:r>
          </a:p>
          <a:p>
            <a:pPr lvl="1"/>
            <a:r>
              <a:rPr lang="en-US" dirty="0"/>
              <a:t>One or more (</a:t>
            </a:r>
            <a:r>
              <a:rPr lang="en-US" dirty="0" err="1"/>
              <a:t>docker</a:t>
            </a:r>
            <a:r>
              <a:rPr lang="en-US" dirty="0"/>
              <a:t>) containers can run within a single pod</a:t>
            </a:r>
          </a:p>
          <a:p>
            <a:pPr lvl="1"/>
            <a:r>
              <a:rPr lang="en-US" dirty="0"/>
              <a:t>All containers in a pod share network &amp; storage</a:t>
            </a:r>
          </a:p>
          <a:p>
            <a:pPr lvl="1"/>
            <a:r>
              <a:rPr lang="en-US" dirty="0"/>
              <a:t>A pod can be considered as a portable, logical host</a:t>
            </a:r>
          </a:p>
          <a:p>
            <a:pPr lvl="1"/>
            <a:r>
              <a:rPr lang="en-US" dirty="0"/>
              <a:t>Pods can communicate with each other</a:t>
            </a:r>
          </a:p>
        </p:txBody>
      </p:sp>
    </p:spTree>
    <p:extLst>
      <p:ext uri="{BB962C8B-B14F-4D97-AF65-F5344CB8AC3E}">
        <p14:creationId xmlns:p14="http://schemas.microsoft.com/office/powerpoint/2010/main" val="18690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p:cNvCxnSpPr>
          <p:nvPr/>
        </p:nvCxnSpPr>
        <p:spPr>
          <a:xfrm>
            <a:off x="9993860" y="1319842"/>
            <a:ext cx="0" cy="18692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63431" y="3390056"/>
            <a:ext cx="4260121" cy="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435998" y="1084901"/>
            <a:ext cx="1279079" cy="521968"/>
          </a:xfrm>
          <a:prstGeom prst="wedgeRectCallout">
            <a:avLst>
              <a:gd name="adj1" fmla="val 79847"/>
              <a:gd name="adj2" fmla="val 17466"/>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a:stCxn id="4" idx="3"/>
            <a:endCxn id="32" idx="1"/>
          </p:cNvCxnSpPr>
          <p:nvPr/>
        </p:nvCxnSpPr>
        <p:spPr>
          <a:xfrm flipV="1">
            <a:off x="3563431" y="3390056"/>
            <a:ext cx="4260121" cy="35134"/>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6" name="Picture 5"/>
          <p:cNvPicPr>
            <a:picLocks noChangeAspect="1"/>
          </p:cNvPicPr>
          <p:nvPr/>
        </p:nvPicPr>
        <p:blipFill>
          <a:blip r:embed="rId2"/>
          <a:stretch>
            <a:fillRect/>
          </a:stretch>
        </p:blipFill>
        <p:spPr>
          <a:xfrm>
            <a:off x="7146599" y="1028700"/>
            <a:ext cx="4375972" cy="4991475"/>
          </a:xfrm>
          <a:prstGeom prst="rect">
            <a:avLst/>
          </a:prstGeom>
        </p:spPr>
      </p:pic>
    </p:spTree>
    <p:extLst>
      <p:ext uri="{BB962C8B-B14F-4D97-AF65-F5344CB8AC3E}">
        <p14:creationId xmlns:p14="http://schemas.microsoft.com/office/powerpoint/2010/main" val="1213574445"/>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982</Words>
  <Application>Microsoft Office PowerPoint</Application>
  <PresentationFormat>Custom</PresentationFormat>
  <Paragraphs>160</Paragraphs>
  <Slides>14</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Unicode MS</vt:lpstr>
      <vt:lpstr>Courier New</vt:lpstr>
      <vt:lpstr>Symbol</vt:lpstr>
      <vt:lpstr>Wingdings</vt:lpstr>
      <vt:lpstr>Wingdings</vt:lpstr>
      <vt:lpstr>SAP_2017_16x9_black</vt:lpstr>
      <vt:lpstr>PowerPoint Presentation</vt:lpstr>
      <vt:lpstr>What are these pods, everyone keeps talking about?</vt:lpstr>
      <vt:lpstr>Architecture overview</vt:lpstr>
      <vt:lpstr>Core Components - master</vt:lpstr>
      <vt:lpstr>Core Components - worker</vt:lpstr>
      <vt:lpstr>Core Components - clients</vt:lpstr>
      <vt:lpstr>What happens if we run nginx?</vt:lpstr>
      <vt:lpstr>What happens if we run nginx?</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406</cp:revision>
  <dcterms:created xsi:type="dcterms:W3CDTF">2015-10-14T11:21:43Z</dcterms:created>
  <dcterms:modified xsi:type="dcterms:W3CDTF">2018-08-09T09:57:52Z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