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3" r:id="rId2"/>
    <p:sldId id="443" r:id="rId3"/>
    <p:sldId id="364" r:id="rId4"/>
    <p:sldId id="436" r:id="rId5"/>
    <p:sldId id="437" r:id="rId6"/>
    <p:sldId id="438" r:id="rId7"/>
    <p:sldId id="444" r:id="rId8"/>
    <p:sldId id="445" r:id="rId9"/>
    <p:sldId id="448" r:id="rId10"/>
    <p:sldId id="449" r:id="rId11"/>
    <p:sldId id="439" r:id="rId12"/>
    <p:sldId id="441" r:id="rId13"/>
    <p:sldId id="440" r:id="rId14"/>
    <p:sldId id="442" r:id="rId15"/>
    <p:sldId id="456"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93" d="100"/>
          <a:sy n="93" d="100"/>
        </p:scale>
        <p:origin x="165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368785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42519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1069</Words>
  <Application>Microsoft Office PowerPoint</Application>
  <PresentationFormat>Custom</PresentationFormat>
  <Paragraphs>179</Paragraphs>
  <Slides>16</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What happens if we run nginx?</vt:lpstr>
      <vt:lpstr>What happens if we run nginx?</vt:lpstr>
      <vt:lpstr>API Structure</vt:lpstr>
      <vt:lpstr>API Versioning</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412</cp:revision>
  <dcterms:created xsi:type="dcterms:W3CDTF">2015-10-14T11:21:43Z</dcterms:created>
  <dcterms:modified xsi:type="dcterms:W3CDTF">2018-10-24T09:13:05Z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