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4" r:id="rId2"/>
    <p:sldId id="437" r:id="rId3"/>
    <p:sldId id="444" r:id="rId4"/>
    <p:sldId id="449" r:id="rId5"/>
    <p:sldId id="450" r:id="rId6"/>
    <p:sldId id="451" r:id="rId7"/>
    <p:sldId id="455" r:id="rId8"/>
    <p:sldId id="452" r:id="rId9"/>
    <p:sldId id="454" r:id="rId10"/>
    <p:sldId id="453" r:id="rId11"/>
    <p:sldId id="382" r:id="rId12"/>
    <p:sldId id="438" r:id="rId13"/>
    <p:sldId id="440" r:id="rId14"/>
    <p:sldId id="456" r:id="rId15"/>
    <p:sldId id="457" r:id="rId16"/>
    <p:sldId id="448"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95" d="100"/>
          <a:sy n="95" d="100"/>
        </p:scale>
        <p:origin x="157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a:t>
            </a:r>
            <a:r>
              <a:rPr lang="en-US" baseline="0" noProof="0"/>
              <a:t>: </a:t>
            </a:r>
            <a:br>
              <a:rPr lang="en-US" baseline="0" noProof="0"/>
            </a:br>
            <a:r>
              <a:rPr lang="en-US" baseline="0" noProof="0"/>
              <a:t>   </a:t>
            </a:r>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415921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marL="0" lvl="1" indent="0">
              <a:buNone/>
            </a:pPr>
            <a:r>
              <a:rPr lang="de-DE" dirty="0"/>
              <a:t>Images </a:t>
            </a:r>
            <a:r>
              <a:rPr lang="de-DE" dirty="0" err="1"/>
              <a:t>are</a:t>
            </a:r>
            <a:r>
              <a:rPr lang="de-DE" dirty="0"/>
              <a:t> … </a:t>
            </a:r>
            <a:endParaRPr lang="en-US" dirty="0"/>
          </a:p>
          <a:p>
            <a:pPr lvl="1"/>
            <a:r>
              <a:rPr lang="en-US" dirty="0"/>
              <a:t>templates that containers are created from</a:t>
            </a:r>
          </a:p>
          <a:p>
            <a:pPr lvl="1"/>
            <a:r>
              <a:rPr lang="en-US" dirty="0"/>
              <a:t>pulled from a registry</a:t>
            </a:r>
          </a:p>
          <a:p>
            <a:pPr lvl="1"/>
            <a:r>
              <a:rPr lang="en-US" dirty="0"/>
              <a:t>created from a </a:t>
            </a:r>
            <a:r>
              <a:rPr lang="en-US" dirty="0" err="1"/>
              <a:t>Dockerfile</a:t>
            </a:r>
            <a:r>
              <a:rPr lang="en-US" dirty="0"/>
              <a:t> or by committing changes</a:t>
            </a:r>
          </a:p>
          <a:p>
            <a:pPr lvl="1"/>
            <a:r>
              <a:rPr lang="en-US" dirty="0"/>
              <a:t>consist of several layers</a:t>
            </a:r>
          </a:p>
          <a:p>
            <a:pPr lvl="1"/>
            <a:r>
              <a:rPr lang="en-US" dirty="0"/>
              <a:t>can be and actually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via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025192" y="4638991"/>
            <a:ext cx="3130571" cy="837361"/>
          </a:xfrm>
          <a:prstGeom prst="wedgeRectCallout">
            <a:avLst>
              <a:gd name="adj1" fmla="val -76655"/>
              <a:gd name="adj2" fmla="val -31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spTree>
    <p:extLst>
      <p:ext uri="{BB962C8B-B14F-4D97-AF65-F5344CB8AC3E}">
        <p14:creationId xmlns:p14="http://schemas.microsoft.com/office/powerpoint/2010/main" val="313692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1857</Words>
  <Application>Microsoft Office PowerPoint</Application>
  <PresentationFormat>Custom</PresentationFormat>
  <Paragraphs>265</Paragraphs>
  <Slides>17</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530</cp:revision>
  <dcterms:created xsi:type="dcterms:W3CDTF">2015-10-14T11:21:43Z</dcterms:created>
  <dcterms:modified xsi:type="dcterms:W3CDTF">2018-06-14T08:42:57Z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