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2"/>
  </p:notesMasterIdLst>
  <p:handoutMasterIdLst>
    <p:handoutMasterId r:id="rId13"/>
  </p:handoutMasterIdLst>
  <p:sldIdLst>
    <p:sldId id="433" r:id="rId5"/>
    <p:sldId id="942" r:id="rId6"/>
    <p:sldId id="926" r:id="rId7"/>
    <p:sldId id="927" r:id="rId8"/>
    <p:sldId id="928" r:id="rId9"/>
    <p:sldId id="953" r:id="rId10"/>
    <p:sldId id="265" r:id="rId11"/>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16" d="100"/>
          <a:sy n="116" d="100"/>
        </p:scale>
        <p:origin x="77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9" name="Illustration" descr="Example of an illustration" title="Illustration for title slide">
            <a:extLst>
              <a:ext uri="{FF2B5EF4-FFF2-40B4-BE49-F238E27FC236}">
                <a16:creationId xmlns:a16="http://schemas.microsoft.com/office/drawing/2014/main" id="{6FC9079A-30E7-4F45-AA0D-B14961C567BB}"/>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no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a:ln>
              <a:solidFill>
                <a:schemeClr val="tx1"/>
              </a:solidFill>
            </a:ln>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a:ln>
              <a:solidFill>
                <a:schemeClr val="tx1"/>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solidFill>
            <a:schemeClr val="tx2"/>
          </a:solid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animBg="1"/>
      <p:bldP spid="70" grpId="0" animBg="1"/>
      <p:bldP spid="71" grpId="0" animBg="1"/>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name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Namespace:</a:t>
            </a:r>
            <a:br>
              <a:rPr lang="en-US" sz="2000" kern="0" dirty="0">
                <a:ea typeface="Arial Unicode MS" pitchFamily="34" charset="-128"/>
                <a:cs typeface="Arial Unicode MS" pitchFamily="34" charset="-128"/>
              </a:rPr>
            </a:br>
            <a:r>
              <a:rPr lang="en-US" sz="2000" kern="0" dirty="0" err="1">
                <a:ea typeface="Arial Unicode MS" pitchFamily="34" charset="-128"/>
                <a:cs typeface="Arial Unicode MS" pitchFamily="34" charset="-128"/>
              </a:rPr>
              <a:t>kube</a:t>
            </a:r>
            <a:r>
              <a:rPr lang="en-US" sz="2000" kern="0" dirty="0">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Namespace:</a:t>
            </a:r>
            <a:br>
              <a:rPr lang="en-US" sz="2000" kern="0" dirty="0">
                <a:ea typeface="Arial Unicode MS" pitchFamily="34" charset="-128"/>
                <a:cs typeface="Arial Unicode MS" pitchFamily="34" charset="-128"/>
              </a:rPr>
            </a:br>
            <a:r>
              <a:rPr lang="en-US" sz="2000" kern="0" dirty="0">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7D508-AB5A-46A6-A30B-12F1CB84E560}"/>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88938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315</Words>
  <Application>Microsoft Office PowerPoint</Application>
  <PresentationFormat>Custom</PresentationFormat>
  <Paragraphs>99</Paragraphs>
  <Slides>7</Slides>
  <Notes>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vt:i4>
      </vt:variant>
    </vt:vector>
  </HeadingPairs>
  <TitlesOfParts>
    <vt:vector size="18" baseType="lpstr">
      <vt:lpstr>MS PGothic</vt:lpstr>
      <vt:lpstr>Arial</vt:lpstr>
      <vt:lpstr>Arial Unicode MS</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Bulletinboard in K8s: Exercise “Network policies &amp; TLS for Ads app”</vt:lpstr>
      <vt:lpstr>More on Network Policies</vt:lpstr>
      <vt:lpstr>Network Policy for Ads:DB</vt:lpstr>
      <vt:lpstr>Network Policies for Ads:App</vt:lpstr>
      <vt:lpstr>Exercise 3: Network policies &amp; TLS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879</cp:revision>
  <cp:lastPrinted>2018-08-17T13:55:56Z</cp:lastPrinted>
  <dcterms:created xsi:type="dcterms:W3CDTF">2015-10-14T11:21:43Z</dcterms:created>
  <dcterms:modified xsi:type="dcterms:W3CDTF">2018-12-19T08:53:40Z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